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handoutMasterIdLst>
    <p:handoutMasterId r:id="rId21"/>
  </p:handoutMasterIdLst>
  <p:sldIdLst>
    <p:sldId id="3196" r:id="rId5"/>
    <p:sldId id="3209" r:id="rId6"/>
    <p:sldId id="3211" r:id="rId7"/>
    <p:sldId id="3213" r:id="rId8"/>
    <p:sldId id="3214" r:id="rId9"/>
    <p:sldId id="3216" r:id="rId10"/>
    <p:sldId id="3215" r:id="rId11"/>
    <p:sldId id="3217" r:id="rId12"/>
    <p:sldId id="3218" r:id="rId13"/>
    <p:sldId id="3219" r:id="rId14"/>
    <p:sldId id="3220" r:id="rId15"/>
    <p:sldId id="3222" r:id="rId16"/>
    <p:sldId id="3221" r:id="rId17"/>
    <p:sldId id="3223" r:id="rId18"/>
    <p:sldId id="30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5BEF0"/>
    <a:srgbClr val="06B4DC"/>
    <a:srgbClr val="87CAED"/>
    <a:srgbClr val="003C6B"/>
    <a:srgbClr val="002B49"/>
    <a:srgbClr val="3CB4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p:restoredTop sz="94422"/>
  </p:normalViewPr>
  <p:slideViewPr>
    <p:cSldViewPr snapToGrid="0" snapToObjects="1">
      <p:cViewPr varScale="1">
        <p:scale>
          <a:sx n="59" d="100"/>
          <a:sy n="59" d="100"/>
        </p:scale>
        <p:origin x="948" y="52"/>
      </p:cViewPr>
      <p:guideLst>
        <p:guide orient="horz" pos="2160"/>
        <p:guide pos="3840"/>
      </p:guideLst>
    </p:cSldViewPr>
  </p:slideViewPr>
  <p:outlineViewPr>
    <p:cViewPr>
      <p:scale>
        <a:sx n="33" d="100"/>
        <a:sy n="33" d="100"/>
      </p:scale>
      <p:origin x="0" y="-1568"/>
    </p:cViewPr>
  </p:outlineViewPr>
  <p:notesTextViewPr>
    <p:cViewPr>
      <p:scale>
        <a:sx n="1" d="1"/>
        <a:sy n="1" d="1"/>
      </p:scale>
      <p:origin x="0" y="0"/>
    </p:cViewPr>
  </p:notesTextViewPr>
  <p:notesViewPr>
    <p:cSldViewPr snapToGrid="0" snapToObjects="1">
      <p:cViewPr varScale="1">
        <p:scale>
          <a:sx n="162" d="100"/>
          <a:sy n="162" d="100"/>
        </p:scale>
        <p:origin x="538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7E46B7-4068-A54C-A8A0-AF4F61D00F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CCCE04C-7F28-B84C-8EA6-BF372FC079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2015C1-B894-6245-B896-66BA66F80567}" type="datetimeFigureOut">
              <a:rPr lang="en-US" smtClean="0"/>
              <a:t>9/22/2025</a:t>
            </a:fld>
            <a:endParaRPr lang="en-US"/>
          </a:p>
        </p:txBody>
      </p:sp>
      <p:sp>
        <p:nvSpPr>
          <p:cNvPr id="4" name="Footer Placeholder 3">
            <a:extLst>
              <a:ext uri="{FF2B5EF4-FFF2-40B4-BE49-F238E27FC236}">
                <a16:creationId xmlns:a16="http://schemas.microsoft.com/office/drawing/2014/main" id="{109FD0B0-0562-2C49-9568-88A6165443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9AF7994-AE79-3E42-A956-02675F242F0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3CBB17-2F6E-B44C-942A-1B1290E0998B}" type="slidenum">
              <a:rPr lang="en-US" smtClean="0"/>
              <a:t>‹#›</a:t>
            </a:fld>
            <a:endParaRPr lang="en-US"/>
          </a:p>
        </p:txBody>
      </p:sp>
    </p:spTree>
    <p:extLst>
      <p:ext uri="{BB962C8B-B14F-4D97-AF65-F5344CB8AC3E}">
        <p14:creationId xmlns:p14="http://schemas.microsoft.com/office/powerpoint/2010/main" val="2594919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860E70-1034-7D4E-AF2F-AAFB6351E19E}" type="datetimeFigureOut">
              <a:rPr lang="en-US" smtClean="0"/>
              <a:t>9/22/2025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1E30A4-ADFB-C145-B080-9AE697862CDC}" type="slidenum">
              <a:rPr lang="en-US" smtClean="0"/>
              <a:t>‹#›</a:t>
            </a:fld>
            <a:endParaRPr lang="en-US"/>
          </a:p>
        </p:txBody>
      </p:sp>
    </p:spTree>
    <p:extLst>
      <p:ext uri="{BB962C8B-B14F-4D97-AF65-F5344CB8AC3E}">
        <p14:creationId xmlns:p14="http://schemas.microsoft.com/office/powerpoint/2010/main" val="1682451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hyperlink" Target="https://jabil.sharepoint.com/en/Growth/Communications%20Resource%20Center/Brand%20Strategy" TargetMode="External"/><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jabil.sharepoint.com/en/Growth/Communications%20Resource%20Center/Brand%20Strategy" TargetMode="External"/><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jabil.sharepoint.com/en/Growth/Communications%20Resource%20Center/Brand%20Strategy" TargetMode="External"/><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1.xml"/><Relationship Id="rId4" Type="http://schemas.openxmlformats.org/officeDocument/2006/relationships/image" Target="../media/image33.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17" name="Picture 16" descr="A person posing for the camera&#10;&#10;Description automatically generated">
            <a:extLst>
              <a:ext uri="{FF2B5EF4-FFF2-40B4-BE49-F238E27FC236}">
                <a16:creationId xmlns:a16="http://schemas.microsoft.com/office/drawing/2014/main" id="{FACA25EA-D5E7-374F-98CB-691432DDB9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6" name="Freeform 25">
            <a:extLst>
              <a:ext uri="{FF2B5EF4-FFF2-40B4-BE49-F238E27FC236}">
                <a16:creationId xmlns:a16="http://schemas.microsoft.com/office/drawing/2014/main" id="{C018AB5E-C81C-F14A-940B-21CA99AC4DDA}"/>
              </a:ext>
            </a:extLst>
          </p:cNvPr>
          <p:cNvSpPr/>
          <p:nvPr userDrawn="1"/>
        </p:nvSpPr>
        <p:spPr>
          <a:xfrm>
            <a:off x="0" y="0"/>
            <a:ext cx="10771879" cy="6858000"/>
          </a:xfrm>
          <a:custGeom>
            <a:avLst/>
            <a:gdLst>
              <a:gd name="connsiteX0" fmla="*/ 0 w 10771879"/>
              <a:gd name="connsiteY0" fmla="*/ 0 h 6858000"/>
              <a:gd name="connsiteX1" fmla="*/ 7038976 w 10771879"/>
              <a:gd name="connsiteY1" fmla="*/ 0 h 6858000"/>
              <a:gd name="connsiteX2" fmla="*/ 7038976 w 10771879"/>
              <a:gd name="connsiteY2" fmla="*/ 7030 h 6858000"/>
              <a:gd name="connsiteX3" fmla="*/ 7039037 w 10771879"/>
              <a:gd name="connsiteY3" fmla="*/ 0 h 6858000"/>
              <a:gd name="connsiteX4" fmla="*/ 10771879 w 10771879"/>
              <a:gd name="connsiteY4" fmla="*/ 6858000 h 6858000"/>
              <a:gd name="connsiteX5" fmla="*/ 7038976 w 10771879"/>
              <a:gd name="connsiteY5" fmla="*/ 6858000 h 6858000"/>
              <a:gd name="connsiteX6" fmla="*/ 6979535 w 10771879"/>
              <a:gd name="connsiteY6" fmla="*/ 6858000 h 6858000"/>
              <a:gd name="connsiteX7" fmla="*/ 0 w 1077187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71879" h="6858000">
                <a:moveTo>
                  <a:pt x="0" y="0"/>
                </a:moveTo>
                <a:lnTo>
                  <a:pt x="7038976" y="0"/>
                </a:lnTo>
                <a:lnTo>
                  <a:pt x="7038976" y="7030"/>
                </a:lnTo>
                <a:lnTo>
                  <a:pt x="7039037" y="0"/>
                </a:lnTo>
                <a:lnTo>
                  <a:pt x="10771879" y="6858000"/>
                </a:lnTo>
                <a:lnTo>
                  <a:pt x="7038976" y="6858000"/>
                </a:lnTo>
                <a:lnTo>
                  <a:pt x="6979535" y="6858000"/>
                </a:lnTo>
                <a:lnTo>
                  <a:pt x="0" y="6858000"/>
                </a:lnTo>
                <a:close/>
              </a:path>
            </a:pathLst>
          </a:cu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6">
            <a:extLst>
              <a:ext uri="{FF2B5EF4-FFF2-40B4-BE49-F238E27FC236}">
                <a16:creationId xmlns:a16="http://schemas.microsoft.com/office/drawing/2014/main" id="{C50F57B4-8F00-2944-B954-182F5448A781}"/>
              </a:ext>
            </a:extLst>
          </p:cNvPr>
          <p:cNvSpPr/>
          <p:nvPr userDrawn="1"/>
        </p:nvSpPr>
        <p:spPr>
          <a:xfrm rot="10800000">
            <a:off x="0" y="0"/>
            <a:ext cx="9063905" cy="6858000"/>
          </a:xfrm>
          <a:custGeom>
            <a:avLst/>
            <a:gdLst>
              <a:gd name="connsiteX0" fmla="*/ 9063905 w 9063905"/>
              <a:gd name="connsiteY0" fmla="*/ 6858000 h 6858000"/>
              <a:gd name="connsiteX1" fmla="*/ 5613215 w 9063905"/>
              <a:gd name="connsiteY1" fmla="*/ 6858000 h 6858000"/>
              <a:gd name="connsiteX2" fmla="*/ 3744366 w 9063905"/>
              <a:gd name="connsiteY2" fmla="*/ 6858000 h 6858000"/>
              <a:gd name="connsiteX3" fmla="*/ 0 w 9063905"/>
              <a:gd name="connsiteY3" fmla="*/ 6858000 h 6858000"/>
              <a:gd name="connsiteX4" fmla="*/ 3737391 w 9063905"/>
              <a:gd name="connsiteY4" fmla="*/ 0 h 6858000"/>
              <a:gd name="connsiteX5" fmla="*/ 3744366 w 9063905"/>
              <a:gd name="connsiteY5" fmla="*/ 25501 h 6858000"/>
              <a:gd name="connsiteX6" fmla="*/ 3744366 w 9063905"/>
              <a:gd name="connsiteY6" fmla="*/ 0 h 6858000"/>
              <a:gd name="connsiteX7" fmla="*/ 9063905 w 9063905"/>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3905" h="6858000">
                <a:moveTo>
                  <a:pt x="9063905" y="6858000"/>
                </a:moveTo>
                <a:lnTo>
                  <a:pt x="5613215" y="6858000"/>
                </a:lnTo>
                <a:lnTo>
                  <a:pt x="3744366" y="6858000"/>
                </a:lnTo>
                <a:lnTo>
                  <a:pt x="0" y="6858000"/>
                </a:lnTo>
                <a:lnTo>
                  <a:pt x="3737391" y="0"/>
                </a:lnTo>
                <a:lnTo>
                  <a:pt x="3744366" y="25501"/>
                </a:lnTo>
                <a:lnTo>
                  <a:pt x="3744366" y="0"/>
                </a:lnTo>
                <a:lnTo>
                  <a:pt x="9063905" y="0"/>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CCB3A07B-0B7D-E84B-93FA-3B27DAEE8B82}"/>
              </a:ext>
            </a:extLst>
          </p:cNvPr>
          <p:cNvGrpSpPr/>
          <p:nvPr userDrawn="1"/>
        </p:nvGrpSpPr>
        <p:grpSpPr>
          <a:xfrm>
            <a:off x="7727085" y="904789"/>
            <a:ext cx="346362" cy="1340390"/>
            <a:chOff x="10819113" y="-279033"/>
            <a:chExt cx="990401" cy="3832766"/>
          </a:xfrm>
          <a:solidFill>
            <a:schemeClr val="bg2"/>
          </a:solidFill>
        </p:grpSpPr>
        <p:sp>
          <p:nvSpPr>
            <p:cNvPr id="29" name="Trapezoid 23">
              <a:extLst>
                <a:ext uri="{FF2B5EF4-FFF2-40B4-BE49-F238E27FC236}">
                  <a16:creationId xmlns:a16="http://schemas.microsoft.com/office/drawing/2014/main" id="{E4584ABF-B0E9-314C-A3D5-41DBBC07D054}"/>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apezoid 21">
              <a:extLst>
                <a:ext uri="{FF2B5EF4-FFF2-40B4-BE49-F238E27FC236}">
                  <a16:creationId xmlns:a16="http://schemas.microsoft.com/office/drawing/2014/main" id="{D2EE21A4-6263-D940-9C70-2A7D6F37E475}"/>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F073845A-F317-7848-95A3-4FD0B3DFEA66}"/>
              </a:ext>
            </a:extLst>
          </p:cNvPr>
          <p:cNvSpPr/>
          <p:nvPr userDrawn="1"/>
        </p:nvSpPr>
        <p:spPr>
          <a:xfrm>
            <a:off x="690995" y="2497158"/>
            <a:ext cx="6055314" cy="2215991"/>
          </a:xfrm>
          <a:prstGeom prst="rect">
            <a:avLst/>
          </a:prstGeom>
        </p:spPr>
        <p:txBody>
          <a:bodyPr wrap="square">
            <a:spAutoFit/>
          </a:bodyPr>
          <a:lstStyle/>
          <a:p>
            <a:r>
              <a:rPr lang="en-US" sz="1400" dirty="0">
                <a:solidFill>
                  <a:schemeClr val="bg1"/>
                </a:solidFill>
              </a:rPr>
              <a:t>Please read the following instructional pages for information about:</a:t>
            </a:r>
          </a:p>
          <a:p>
            <a:r>
              <a:rPr lang="en-US" sz="1400" dirty="0">
                <a:solidFill>
                  <a:schemeClr val="bg1"/>
                </a:solidFill>
              </a:rPr>
              <a:t>• Data classification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 Slide Layout Library</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 Jabil Brand Portal with photo and icon libraries</a:t>
            </a:r>
          </a:p>
          <a:p>
            <a:endParaRPr lang="en-US" sz="1400" dirty="0">
              <a:solidFill>
                <a:schemeClr val="bg1"/>
              </a:solidFill>
            </a:endParaRPr>
          </a:p>
          <a:p>
            <a:r>
              <a:rPr lang="en-US" sz="1400" b="1" dirty="0">
                <a:solidFill>
                  <a:schemeClr val="bg1"/>
                </a:solidFill>
              </a:rPr>
              <a:t>View in Presentation Mode to access hyperlinks.</a:t>
            </a:r>
          </a:p>
          <a:p>
            <a:endParaRPr lang="en-US" sz="1400" dirty="0">
              <a:solidFill>
                <a:schemeClr val="bg1"/>
              </a:solidFill>
            </a:endParaRPr>
          </a:p>
          <a:p>
            <a:r>
              <a:rPr lang="en-US" sz="2000" b="1" dirty="0">
                <a:solidFill>
                  <a:schemeClr val="accent1"/>
                </a:solidFill>
              </a:rPr>
              <a:t>AFTER FINISHING YOUR PRESENTATION,</a:t>
            </a:r>
            <a:br>
              <a:rPr lang="en-US" sz="2000" b="1" dirty="0">
                <a:solidFill>
                  <a:schemeClr val="accent1"/>
                </a:solidFill>
              </a:rPr>
            </a:br>
            <a:r>
              <a:rPr lang="en-US" sz="2000" b="1" dirty="0">
                <a:solidFill>
                  <a:schemeClr val="accent1"/>
                </a:solidFill>
              </a:rPr>
              <a:t>PLEASE DELETE ALL INSTRUCTIONAL PAGES. </a:t>
            </a:r>
          </a:p>
        </p:txBody>
      </p:sp>
      <p:pic>
        <p:nvPicPr>
          <p:cNvPr id="11" name="Picture 10" descr="A picture containing drawing&#10;&#10;Description automatically generated">
            <a:extLst>
              <a:ext uri="{FF2B5EF4-FFF2-40B4-BE49-F238E27FC236}">
                <a16:creationId xmlns:a16="http://schemas.microsoft.com/office/drawing/2014/main" id="{2F76D7E1-6FD0-1940-ADD3-2475B49510E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77089" y="5884752"/>
            <a:ext cx="2397368" cy="438912"/>
          </a:xfrm>
          <a:prstGeom prst="rect">
            <a:avLst/>
          </a:prstGeom>
        </p:spPr>
      </p:pic>
    </p:spTree>
    <p:extLst>
      <p:ext uri="{BB962C8B-B14F-4D97-AF65-F5344CB8AC3E}">
        <p14:creationId xmlns:p14="http://schemas.microsoft.com/office/powerpoint/2010/main" val="280669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2F441C22-6E05-144A-8318-6A1E535FCCDA}"/>
              </a:ext>
            </a:extLst>
          </p:cNvPr>
          <p:cNvSpPr/>
          <p:nvPr userDrawn="1"/>
        </p:nvSpPr>
        <p:spPr>
          <a:xfrm>
            <a:off x="3411975" y="4947610"/>
            <a:ext cx="2443903" cy="95481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C08EC25-A1C9-B346-9A09-03FD56799344}"/>
              </a:ext>
            </a:extLst>
          </p:cNvPr>
          <p:cNvSpPr/>
          <p:nvPr userDrawn="1"/>
        </p:nvSpPr>
        <p:spPr>
          <a:xfrm>
            <a:off x="699283" y="4953120"/>
            <a:ext cx="2443903" cy="95481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5" name="Footer Placeholder 4">
            <a:extLst>
              <a:ext uri="{FF2B5EF4-FFF2-40B4-BE49-F238E27FC236}">
                <a16:creationId xmlns:a16="http://schemas.microsoft.com/office/drawing/2014/main" id="{56CD855B-A7E9-7E48-A7DE-8086A8C2AEDB}"/>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6" name="Rectangle 5">
            <a:extLst>
              <a:ext uri="{FF2B5EF4-FFF2-40B4-BE49-F238E27FC236}">
                <a16:creationId xmlns:a16="http://schemas.microsoft.com/office/drawing/2014/main" id="{D2999113-D4FD-E841-B314-44002230BA96}"/>
              </a:ext>
            </a:extLst>
          </p:cNvPr>
          <p:cNvSpPr/>
          <p:nvPr userDrawn="1"/>
        </p:nvSpPr>
        <p:spPr>
          <a:xfrm>
            <a:off x="697692" y="2834286"/>
            <a:ext cx="2443903" cy="949307"/>
          </a:xfrm>
          <a:prstGeom prst="rect">
            <a:avLst/>
          </a:prstGeom>
          <a:noFill/>
          <a:ln w="635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39CD0FA-1E07-9845-BD07-5F4D8D0A9FF8}"/>
              </a:ext>
            </a:extLst>
          </p:cNvPr>
          <p:cNvSpPr/>
          <p:nvPr userDrawn="1"/>
        </p:nvSpPr>
        <p:spPr>
          <a:xfrm>
            <a:off x="6072856" y="2851882"/>
            <a:ext cx="2491193" cy="941110"/>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580BB7CF-116E-6844-B557-356D8DF7718B}"/>
              </a:ext>
            </a:extLst>
          </p:cNvPr>
          <p:cNvGrpSpPr/>
          <p:nvPr userDrawn="1"/>
        </p:nvGrpSpPr>
        <p:grpSpPr>
          <a:xfrm>
            <a:off x="695439" y="370423"/>
            <a:ext cx="346362" cy="1340390"/>
            <a:chOff x="10819113" y="-279033"/>
            <a:chExt cx="990401" cy="3832766"/>
          </a:xfrm>
          <a:solidFill>
            <a:schemeClr val="bg2"/>
          </a:solidFill>
        </p:grpSpPr>
        <p:sp>
          <p:nvSpPr>
            <p:cNvPr id="17" name="Trapezoid 23">
              <a:extLst>
                <a:ext uri="{FF2B5EF4-FFF2-40B4-BE49-F238E27FC236}">
                  <a16:creationId xmlns:a16="http://schemas.microsoft.com/office/drawing/2014/main" id="{2556256D-91BD-D84A-952E-A7504204216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apezoid 21">
              <a:extLst>
                <a:ext uri="{FF2B5EF4-FFF2-40B4-BE49-F238E27FC236}">
                  <a16:creationId xmlns:a16="http://schemas.microsoft.com/office/drawing/2014/main" id="{5CA104CF-7CDA-1E46-A6EA-E43B01213587}"/>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id="{6BFD1F4C-FF61-F04F-95B9-7ED1C6B9B001}"/>
              </a:ext>
            </a:extLst>
          </p:cNvPr>
          <p:cNvSpPr txBox="1"/>
          <p:nvPr userDrawn="1"/>
        </p:nvSpPr>
        <p:spPr>
          <a:xfrm>
            <a:off x="1303488" y="702014"/>
            <a:ext cx="10806394" cy="646331"/>
          </a:xfrm>
          <a:prstGeom prst="rect">
            <a:avLst/>
          </a:prstGeom>
          <a:noFill/>
        </p:spPr>
        <p:txBody>
          <a:bodyPr wrap="square" rtlCol="0">
            <a:spAutoFit/>
          </a:bodyPr>
          <a:lstStyle/>
          <a:p>
            <a:r>
              <a:rPr lang="en-US" sz="3600" b="1" dirty="0">
                <a:solidFill>
                  <a:schemeClr val="tx2"/>
                </a:solidFill>
              </a:rPr>
              <a:t>BEFORE YOU BEGIN – CORPORATE LOGO</a:t>
            </a:r>
          </a:p>
        </p:txBody>
      </p:sp>
      <p:sp>
        <p:nvSpPr>
          <p:cNvPr id="20" name="TextBox 19">
            <a:extLst>
              <a:ext uri="{FF2B5EF4-FFF2-40B4-BE49-F238E27FC236}">
                <a16:creationId xmlns:a16="http://schemas.microsoft.com/office/drawing/2014/main" id="{D3C6AF2E-1A5C-E949-A1B7-C64CFDE50556}"/>
              </a:ext>
            </a:extLst>
          </p:cNvPr>
          <p:cNvSpPr txBox="1"/>
          <p:nvPr userDrawn="1"/>
        </p:nvSpPr>
        <p:spPr>
          <a:xfrm>
            <a:off x="8787384" y="2286000"/>
            <a:ext cx="3193945" cy="3801753"/>
          </a:xfrm>
          <a:prstGeom prst="rect">
            <a:avLst/>
          </a:prstGeom>
          <a:noFill/>
        </p:spPr>
        <p:txBody>
          <a:bodyPr wrap="square" rtlCol="0">
            <a:spAutoFit/>
          </a:bodyPr>
          <a:lstStyle/>
          <a:p>
            <a:endParaRPr lang="en-US" dirty="0"/>
          </a:p>
        </p:txBody>
      </p:sp>
      <p:sp>
        <p:nvSpPr>
          <p:cNvPr id="21" name="TextBox 20">
            <a:extLst>
              <a:ext uri="{FF2B5EF4-FFF2-40B4-BE49-F238E27FC236}">
                <a16:creationId xmlns:a16="http://schemas.microsoft.com/office/drawing/2014/main" id="{6CDD1CA3-6173-C942-BB0C-1EC6746C053A}"/>
              </a:ext>
            </a:extLst>
          </p:cNvPr>
          <p:cNvSpPr txBox="1"/>
          <p:nvPr userDrawn="1"/>
        </p:nvSpPr>
        <p:spPr>
          <a:xfrm>
            <a:off x="8969907" y="2388621"/>
            <a:ext cx="3066239" cy="3662541"/>
          </a:xfrm>
          <a:prstGeom prst="rect">
            <a:avLst/>
          </a:prstGeom>
          <a:noFill/>
        </p:spPr>
        <p:txBody>
          <a:bodyPr wrap="square" rtlCol="0">
            <a:spAutoFit/>
          </a:bodyPr>
          <a:lstStyle/>
          <a:p>
            <a:r>
              <a:rPr lang="en-US" sz="1400" dirty="0"/>
              <a:t>MAKE SURE TO ALWAYS LEAVE</a:t>
            </a:r>
            <a:br>
              <a:rPr lang="en-US" sz="1400" dirty="0"/>
            </a:br>
            <a:r>
              <a:rPr lang="en-US" sz="1400" dirty="0"/>
              <a:t>A “J” WORTH OF WHITE OR NEGATIVE SPACE AROUND</a:t>
            </a:r>
            <a:br>
              <a:rPr lang="en-US" sz="1400" dirty="0"/>
            </a:br>
            <a:r>
              <a:rPr lang="en-US" sz="1400" dirty="0"/>
              <a:t>THE LOGO</a:t>
            </a:r>
          </a:p>
          <a:p>
            <a:endParaRPr lang="en-US" dirty="0"/>
          </a:p>
          <a:p>
            <a:r>
              <a:rPr lang="en-US" sz="1400" dirty="0">
                <a:ea typeface="Arial Narrow" charset="0"/>
                <a:cs typeface="Arial Narrow" charset="0"/>
              </a:rPr>
              <a:t>It is important that any reduction</a:t>
            </a:r>
            <a:br>
              <a:rPr lang="en-US" sz="1400" dirty="0">
                <a:ea typeface="Arial Narrow" charset="0"/>
                <a:cs typeface="Arial Narrow" charset="0"/>
              </a:rPr>
            </a:br>
            <a:r>
              <a:rPr lang="en-US" sz="1400" dirty="0">
                <a:ea typeface="Arial Narrow" charset="0"/>
                <a:cs typeface="Arial Narrow" charset="0"/>
              </a:rPr>
              <a:t>or enlargement of the logo be</a:t>
            </a:r>
            <a:br>
              <a:rPr lang="en-US" sz="1400" dirty="0">
                <a:ea typeface="Arial Narrow" charset="0"/>
                <a:cs typeface="Arial Narrow" charset="0"/>
              </a:rPr>
            </a:br>
            <a:r>
              <a:rPr lang="en-US" sz="1400" dirty="0">
                <a:ea typeface="Arial Narrow" charset="0"/>
                <a:cs typeface="Arial Narrow" charset="0"/>
              </a:rPr>
              <a:t>done proportionately. No</a:t>
            </a:r>
            <a:br>
              <a:rPr lang="en-US" sz="1400" dirty="0">
                <a:ea typeface="Arial Narrow" charset="0"/>
                <a:cs typeface="Arial Narrow" charset="0"/>
              </a:rPr>
            </a:br>
            <a:r>
              <a:rPr lang="en-US" sz="1400" dirty="0">
                <a:ea typeface="Arial Narrow" charset="0"/>
                <a:cs typeface="Arial Narrow" charset="0"/>
              </a:rPr>
              <a:t>horizontal or vertical distortion</a:t>
            </a:r>
            <a:br>
              <a:rPr lang="en-US" sz="1400" dirty="0">
                <a:ea typeface="Arial Narrow" charset="0"/>
                <a:cs typeface="Arial Narrow" charset="0"/>
              </a:rPr>
            </a:br>
            <a:r>
              <a:rPr lang="en-US" sz="1400" dirty="0">
                <a:ea typeface="Arial Narrow" charset="0"/>
                <a:cs typeface="Arial Narrow" charset="0"/>
              </a:rPr>
              <a:t>of the logo is permitted.</a:t>
            </a:r>
          </a:p>
          <a:p>
            <a:endParaRPr lang="en-US" dirty="0"/>
          </a:p>
          <a:p>
            <a:r>
              <a:rPr lang="en-US" sz="1400" b="1" dirty="0">
                <a:ea typeface="Arial Narrow" charset="0"/>
                <a:cs typeface="Arial Narrow" charset="0"/>
              </a:rPr>
              <a:t>Please visit the </a:t>
            </a:r>
            <a:r>
              <a:rPr lang="en-US" sz="1400" b="1" dirty="0">
                <a:ea typeface="Arial Narrow" charset="0"/>
                <a:cs typeface="Arial Narrow" charset="0"/>
                <a:hlinkClick r:id="rId2"/>
              </a:rPr>
              <a:t>Brand Strategy Page on JabilWeb </a:t>
            </a:r>
            <a:r>
              <a:rPr lang="en-US" sz="1400" b="1" dirty="0">
                <a:ea typeface="Arial Narrow" charset="0"/>
                <a:cs typeface="Arial Narrow" charset="0"/>
              </a:rPr>
              <a:t>to download all approved logos, tagline artwork and complete Jabil Corporate Brand Guidelines.</a:t>
            </a:r>
          </a:p>
        </p:txBody>
      </p:sp>
      <p:sp>
        <p:nvSpPr>
          <p:cNvPr id="2" name="Rectangle 1">
            <a:extLst>
              <a:ext uri="{FF2B5EF4-FFF2-40B4-BE49-F238E27FC236}">
                <a16:creationId xmlns:a16="http://schemas.microsoft.com/office/drawing/2014/main" id="{A2A56F86-AB75-9D4C-87EE-CB961246B115}"/>
              </a:ext>
            </a:extLst>
          </p:cNvPr>
          <p:cNvSpPr/>
          <p:nvPr userDrawn="1"/>
        </p:nvSpPr>
        <p:spPr>
          <a:xfrm>
            <a:off x="1303488" y="1308464"/>
            <a:ext cx="9329069" cy="307777"/>
          </a:xfrm>
          <a:prstGeom prst="rect">
            <a:avLst/>
          </a:prstGeom>
        </p:spPr>
        <p:txBody>
          <a:bodyPr wrap="square">
            <a:spAutoFit/>
          </a:bodyPr>
          <a:lstStyle/>
          <a:p>
            <a:r>
              <a:rPr lang="en-US" sz="1400" dirty="0"/>
              <a:t>Copy and paste logo options by accessing the Slide Master View</a:t>
            </a:r>
            <a:endParaRPr lang="en-US" sz="1400" b="1" dirty="0">
              <a:solidFill>
                <a:schemeClr val="tx2"/>
              </a:solidFill>
            </a:endParaRPr>
          </a:p>
        </p:txBody>
      </p:sp>
      <p:sp>
        <p:nvSpPr>
          <p:cNvPr id="38" name="Rectangle 37">
            <a:extLst>
              <a:ext uri="{FF2B5EF4-FFF2-40B4-BE49-F238E27FC236}">
                <a16:creationId xmlns:a16="http://schemas.microsoft.com/office/drawing/2014/main" id="{FA41F854-F0F7-4646-A277-390D453BF9D5}"/>
              </a:ext>
            </a:extLst>
          </p:cNvPr>
          <p:cNvSpPr/>
          <p:nvPr userDrawn="1"/>
        </p:nvSpPr>
        <p:spPr>
          <a:xfrm>
            <a:off x="3385274" y="2845077"/>
            <a:ext cx="2443903" cy="949307"/>
          </a:xfrm>
          <a:prstGeom prst="rect">
            <a:avLst/>
          </a:prstGeom>
          <a:noFill/>
          <a:ln w="635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2734D09A-E36D-C94B-8978-F7D8091697D6}"/>
              </a:ext>
            </a:extLst>
          </p:cNvPr>
          <p:cNvSpPr>
            <a:spLocks noChangeAspect="1"/>
          </p:cNvSpPr>
          <p:nvPr userDrawn="1"/>
        </p:nvSpPr>
        <p:spPr>
          <a:xfrm>
            <a:off x="6129412" y="4953120"/>
            <a:ext cx="2558034" cy="94930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80B99AAB-BF13-ED44-B15A-4F8120C46879}"/>
              </a:ext>
            </a:extLst>
          </p:cNvPr>
          <p:cNvSpPr txBox="1"/>
          <p:nvPr userDrawn="1"/>
        </p:nvSpPr>
        <p:spPr>
          <a:xfrm>
            <a:off x="583872" y="2160879"/>
            <a:ext cx="8127383" cy="523220"/>
          </a:xfrm>
          <a:prstGeom prst="rect">
            <a:avLst/>
          </a:prstGeom>
          <a:noFill/>
        </p:spPr>
        <p:txBody>
          <a:bodyPr wrap="square" rtlCol="0">
            <a:spAutoFit/>
          </a:bodyPr>
          <a:lstStyle/>
          <a:p>
            <a:r>
              <a:rPr lang="en-US" sz="1400" dirty="0">
                <a:latin typeface="+mn-lt"/>
              </a:rPr>
              <a:t>USE ON LIGHT COLORED BACKGROUNDS</a:t>
            </a:r>
          </a:p>
          <a:p>
            <a:r>
              <a:rPr lang="en-US" sz="1400" dirty="0">
                <a:latin typeface="+mn-lt"/>
                <a:ea typeface="Arial Narrow" charset="0"/>
                <a:cs typeface="Arial Narrow" charset="0"/>
              </a:rPr>
              <a:t>Preferred light colored backgrounds are white or gray</a:t>
            </a:r>
          </a:p>
        </p:txBody>
      </p:sp>
      <p:sp>
        <p:nvSpPr>
          <p:cNvPr id="62" name="TextBox 61">
            <a:extLst>
              <a:ext uri="{FF2B5EF4-FFF2-40B4-BE49-F238E27FC236}">
                <a16:creationId xmlns:a16="http://schemas.microsoft.com/office/drawing/2014/main" id="{2A1DE6AB-D4D3-AB41-8648-B78097CC268A}"/>
              </a:ext>
            </a:extLst>
          </p:cNvPr>
          <p:cNvSpPr txBox="1"/>
          <p:nvPr userDrawn="1"/>
        </p:nvSpPr>
        <p:spPr>
          <a:xfrm>
            <a:off x="586764" y="4278381"/>
            <a:ext cx="8114354" cy="523220"/>
          </a:xfrm>
          <a:prstGeom prst="rect">
            <a:avLst/>
          </a:prstGeom>
          <a:noFill/>
        </p:spPr>
        <p:txBody>
          <a:bodyPr wrap="square" rtlCol="0">
            <a:spAutoFit/>
          </a:bodyPr>
          <a:lstStyle/>
          <a:p>
            <a:r>
              <a:rPr lang="en-US" sz="1400" dirty="0">
                <a:latin typeface="+mn-lt"/>
              </a:rPr>
              <a:t>USE ON DARK COLORED BACKGROUNDS</a:t>
            </a:r>
          </a:p>
          <a:p>
            <a:r>
              <a:rPr lang="en-US" sz="1400" dirty="0">
                <a:latin typeface="+mn-lt"/>
                <a:ea typeface="Arial Narrow" charset="0"/>
                <a:cs typeface="Arial Narrow" charset="0"/>
              </a:rPr>
              <a:t>Preferred dark colored backgrounds are black or Jabil blue</a:t>
            </a:r>
          </a:p>
        </p:txBody>
      </p:sp>
      <p:pic>
        <p:nvPicPr>
          <p:cNvPr id="25" name="Picture 24" descr="A picture containing drawing&#10;&#10;Description automatically generated">
            <a:extLst>
              <a:ext uri="{FF2B5EF4-FFF2-40B4-BE49-F238E27FC236}">
                <a16:creationId xmlns:a16="http://schemas.microsoft.com/office/drawing/2014/main" id="{7A818DF9-F30D-6F49-84CA-F771876BD5F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423683" y="5231805"/>
            <a:ext cx="1956475" cy="358193"/>
          </a:xfrm>
          <a:prstGeom prst="rect">
            <a:avLst/>
          </a:prstGeom>
        </p:spPr>
      </p:pic>
      <p:pic>
        <p:nvPicPr>
          <p:cNvPr id="27" name="Picture 26" descr="Icon&#10;&#10;Description automatically generated">
            <a:extLst>
              <a:ext uri="{FF2B5EF4-FFF2-40B4-BE49-F238E27FC236}">
                <a16:creationId xmlns:a16="http://schemas.microsoft.com/office/drawing/2014/main" id="{DC299C23-2DA9-444B-BDF1-58C8FAD902C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20589" y="5218793"/>
            <a:ext cx="1947861" cy="356616"/>
          </a:xfrm>
          <a:prstGeom prst="rect">
            <a:avLst/>
          </a:prstGeom>
        </p:spPr>
      </p:pic>
      <p:pic>
        <p:nvPicPr>
          <p:cNvPr id="28" name="Picture 27" descr="A picture containing object, clock, monitor, screen&#10;&#10;Description automatically generated">
            <a:extLst>
              <a:ext uri="{FF2B5EF4-FFF2-40B4-BE49-F238E27FC236}">
                <a16:creationId xmlns:a16="http://schemas.microsoft.com/office/drawing/2014/main" id="{E5FC417B-0FD7-7247-9D4B-EC7C39F7F4EE}"/>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633173" y="3141422"/>
            <a:ext cx="1947861" cy="356616"/>
          </a:xfrm>
          <a:prstGeom prst="rect">
            <a:avLst/>
          </a:prstGeom>
        </p:spPr>
      </p:pic>
      <p:pic>
        <p:nvPicPr>
          <p:cNvPr id="30" name="Picture 29" descr="A picture containing shape&#10;&#10;Description automatically generated">
            <a:extLst>
              <a:ext uri="{FF2B5EF4-FFF2-40B4-BE49-F238E27FC236}">
                <a16:creationId xmlns:a16="http://schemas.microsoft.com/office/drawing/2014/main" id="{E3C5894B-03E7-3740-A536-7C50C03E40F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6316535" y="3120623"/>
            <a:ext cx="1947861" cy="356616"/>
          </a:xfrm>
          <a:prstGeom prst="rect">
            <a:avLst/>
          </a:prstGeom>
        </p:spPr>
      </p:pic>
      <p:pic>
        <p:nvPicPr>
          <p:cNvPr id="31" name="Picture 30" descr="Icon&#10;&#10;Description automatically generated">
            <a:extLst>
              <a:ext uri="{FF2B5EF4-FFF2-40B4-BE49-F238E27FC236}">
                <a16:creationId xmlns:a16="http://schemas.microsoft.com/office/drawing/2014/main" id="{1CA8311F-4F34-504B-88BD-73D17B8E4F64}"/>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949318" y="3126954"/>
            <a:ext cx="1940649" cy="338328"/>
          </a:xfrm>
          <a:prstGeom prst="rect">
            <a:avLst/>
          </a:prstGeom>
        </p:spPr>
      </p:pic>
      <p:pic>
        <p:nvPicPr>
          <p:cNvPr id="32" name="Picture 31" descr="A picture containing drawing&#10;&#10;Description automatically generated">
            <a:extLst>
              <a:ext uri="{FF2B5EF4-FFF2-40B4-BE49-F238E27FC236}">
                <a16:creationId xmlns:a16="http://schemas.microsoft.com/office/drawing/2014/main" id="{22B77220-0FC2-634B-9C79-0A955E900C51}"/>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958611" y="5261364"/>
            <a:ext cx="1925247" cy="338328"/>
          </a:xfrm>
          <a:prstGeom prst="rect">
            <a:avLst/>
          </a:prstGeom>
        </p:spPr>
      </p:pic>
    </p:spTree>
    <p:extLst>
      <p:ext uri="{BB962C8B-B14F-4D97-AF65-F5344CB8AC3E}">
        <p14:creationId xmlns:p14="http://schemas.microsoft.com/office/powerpoint/2010/main" val="1527993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2B89B87D-BCD5-7A49-AF99-FAF3668FCDBD}"/>
              </a:ext>
            </a:extLst>
          </p:cNvPr>
          <p:cNvSpPr txBox="1"/>
          <p:nvPr userDrawn="1"/>
        </p:nvSpPr>
        <p:spPr>
          <a:xfrm>
            <a:off x="558920" y="3483661"/>
            <a:ext cx="8114354" cy="307777"/>
          </a:xfrm>
          <a:prstGeom prst="rect">
            <a:avLst/>
          </a:prstGeom>
          <a:noFill/>
        </p:spPr>
        <p:txBody>
          <a:bodyPr wrap="square" rtlCol="0">
            <a:spAutoFit/>
          </a:bodyPr>
          <a:lstStyle/>
          <a:p>
            <a:r>
              <a:rPr lang="en-US" sz="1400" b="0" dirty="0">
                <a:solidFill>
                  <a:schemeClr val="tx2"/>
                </a:solidFill>
              </a:rPr>
              <a:t>STACKED:</a:t>
            </a:r>
            <a:endParaRPr lang="en-US" sz="1400" b="0" dirty="0">
              <a:solidFill>
                <a:schemeClr val="tx2"/>
              </a:solidFill>
              <a:latin typeface="+mn-lt"/>
              <a:ea typeface="Arial Narrow" charset="0"/>
              <a:cs typeface="Arial Narrow" charset="0"/>
            </a:endParaRPr>
          </a:p>
        </p:txBody>
      </p:sp>
      <p:sp>
        <p:nvSpPr>
          <p:cNvPr id="37" name="TextBox 36">
            <a:extLst>
              <a:ext uri="{FF2B5EF4-FFF2-40B4-BE49-F238E27FC236}">
                <a16:creationId xmlns:a16="http://schemas.microsoft.com/office/drawing/2014/main" id="{1AA7946D-8FEF-9449-BCBA-1800982C54C8}"/>
              </a:ext>
            </a:extLst>
          </p:cNvPr>
          <p:cNvSpPr txBox="1"/>
          <p:nvPr userDrawn="1"/>
        </p:nvSpPr>
        <p:spPr>
          <a:xfrm>
            <a:off x="542614" y="4338212"/>
            <a:ext cx="8114354" cy="307777"/>
          </a:xfrm>
          <a:prstGeom prst="rect">
            <a:avLst/>
          </a:prstGeom>
          <a:noFill/>
        </p:spPr>
        <p:txBody>
          <a:bodyPr wrap="square" rtlCol="0">
            <a:spAutoFit/>
          </a:bodyPr>
          <a:lstStyle/>
          <a:p>
            <a:r>
              <a:rPr lang="en-US" sz="1400" b="0" dirty="0">
                <a:solidFill>
                  <a:schemeClr val="tx2"/>
                </a:solidFill>
              </a:rPr>
              <a:t>HORIZONTAL:</a:t>
            </a:r>
            <a:endParaRPr lang="en-US" sz="1400" b="0" dirty="0">
              <a:solidFill>
                <a:schemeClr val="tx2"/>
              </a:solidFill>
              <a:latin typeface="+mn-lt"/>
              <a:ea typeface="Arial Narrow" charset="0"/>
              <a:cs typeface="Arial Narrow" charset="0"/>
            </a:endParaRPr>
          </a:p>
        </p:txBody>
      </p:sp>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5" name="Footer Placeholder 4">
            <a:extLst>
              <a:ext uri="{FF2B5EF4-FFF2-40B4-BE49-F238E27FC236}">
                <a16:creationId xmlns:a16="http://schemas.microsoft.com/office/drawing/2014/main" id="{56CD855B-A7E9-7E48-A7DE-8086A8C2AEDB}"/>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6" name="Group 15">
            <a:extLst>
              <a:ext uri="{FF2B5EF4-FFF2-40B4-BE49-F238E27FC236}">
                <a16:creationId xmlns:a16="http://schemas.microsoft.com/office/drawing/2014/main" id="{580BB7CF-116E-6844-B557-356D8DF7718B}"/>
              </a:ext>
            </a:extLst>
          </p:cNvPr>
          <p:cNvGrpSpPr/>
          <p:nvPr userDrawn="1"/>
        </p:nvGrpSpPr>
        <p:grpSpPr>
          <a:xfrm>
            <a:off x="695439" y="370423"/>
            <a:ext cx="346362" cy="1340390"/>
            <a:chOff x="10819113" y="-279033"/>
            <a:chExt cx="990401" cy="3832766"/>
          </a:xfrm>
          <a:solidFill>
            <a:schemeClr val="bg2"/>
          </a:solidFill>
        </p:grpSpPr>
        <p:sp>
          <p:nvSpPr>
            <p:cNvPr id="17" name="Trapezoid 23">
              <a:extLst>
                <a:ext uri="{FF2B5EF4-FFF2-40B4-BE49-F238E27FC236}">
                  <a16:creationId xmlns:a16="http://schemas.microsoft.com/office/drawing/2014/main" id="{2556256D-91BD-D84A-952E-A7504204216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apezoid 21">
              <a:extLst>
                <a:ext uri="{FF2B5EF4-FFF2-40B4-BE49-F238E27FC236}">
                  <a16:creationId xmlns:a16="http://schemas.microsoft.com/office/drawing/2014/main" id="{5CA104CF-7CDA-1E46-A6EA-E43B01213587}"/>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id="{6BFD1F4C-FF61-F04F-95B9-7ED1C6B9B001}"/>
              </a:ext>
            </a:extLst>
          </p:cNvPr>
          <p:cNvSpPr txBox="1"/>
          <p:nvPr userDrawn="1"/>
        </p:nvSpPr>
        <p:spPr>
          <a:xfrm>
            <a:off x="1303488" y="702014"/>
            <a:ext cx="10806394" cy="646331"/>
          </a:xfrm>
          <a:prstGeom prst="rect">
            <a:avLst/>
          </a:prstGeom>
          <a:noFill/>
        </p:spPr>
        <p:txBody>
          <a:bodyPr wrap="square" rtlCol="0">
            <a:spAutoFit/>
          </a:bodyPr>
          <a:lstStyle/>
          <a:p>
            <a:r>
              <a:rPr lang="en-US" sz="3600" b="1" dirty="0">
                <a:solidFill>
                  <a:schemeClr val="tx2"/>
                </a:solidFill>
              </a:rPr>
              <a:t>BEFORE YOU BEGIN – TAGLINE &amp; LOGO LOCK-UP</a:t>
            </a:r>
          </a:p>
        </p:txBody>
      </p:sp>
      <p:sp>
        <p:nvSpPr>
          <p:cNvPr id="20" name="TextBox 19">
            <a:extLst>
              <a:ext uri="{FF2B5EF4-FFF2-40B4-BE49-F238E27FC236}">
                <a16:creationId xmlns:a16="http://schemas.microsoft.com/office/drawing/2014/main" id="{D3C6AF2E-1A5C-E949-A1B7-C64CFDE50556}"/>
              </a:ext>
            </a:extLst>
          </p:cNvPr>
          <p:cNvSpPr txBox="1"/>
          <p:nvPr userDrawn="1"/>
        </p:nvSpPr>
        <p:spPr>
          <a:xfrm>
            <a:off x="8787384" y="2286000"/>
            <a:ext cx="3193945" cy="3801753"/>
          </a:xfrm>
          <a:prstGeom prst="rect">
            <a:avLst/>
          </a:prstGeom>
          <a:noFill/>
        </p:spPr>
        <p:txBody>
          <a:bodyPr wrap="square" rtlCol="0">
            <a:spAutoFit/>
          </a:bodyPr>
          <a:lstStyle/>
          <a:p>
            <a:endParaRPr lang="en-US" dirty="0"/>
          </a:p>
        </p:txBody>
      </p:sp>
      <p:sp>
        <p:nvSpPr>
          <p:cNvPr id="21" name="TextBox 20">
            <a:extLst>
              <a:ext uri="{FF2B5EF4-FFF2-40B4-BE49-F238E27FC236}">
                <a16:creationId xmlns:a16="http://schemas.microsoft.com/office/drawing/2014/main" id="{6CDD1CA3-6173-C942-BB0C-1EC6746C053A}"/>
              </a:ext>
            </a:extLst>
          </p:cNvPr>
          <p:cNvSpPr txBox="1"/>
          <p:nvPr userDrawn="1"/>
        </p:nvSpPr>
        <p:spPr>
          <a:xfrm>
            <a:off x="8969907" y="2160879"/>
            <a:ext cx="3066239" cy="3877985"/>
          </a:xfrm>
          <a:prstGeom prst="rect">
            <a:avLst/>
          </a:prstGeom>
          <a:noFill/>
        </p:spPr>
        <p:txBody>
          <a:bodyPr wrap="square" rtlCol="0">
            <a:spAutoFit/>
          </a:bodyPr>
          <a:lstStyle/>
          <a:p>
            <a:r>
              <a:rPr lang="en-US" sz="1400" dirty="0"/>
              <a:t>MAKE SURE TO ALWAYS LEAVE</a:t>
            </a:r>
            <a:br>
              <a:rPr lang="en-US" sz="1400" dirty="0"/>
            </a:br>
            <a:r>
              <a:rPr lang="en-US" sz="1400" dirty="0"/>
              <a:t>A “J” WORTH OF WHITE OR NEGATIVE SPACE AROUND</a:t>
            </a:r>
            <a:br>
              <a:rPr lang="en-US" sz="1400" dirty="0"/>
            </a:br>
            <a:r>
              <a:rPr lang="en-US" sz="1400" dirty="0"/>
              <a:t>THE  TAGLINE LOGO LOCK-UP OPTIONS.</a:t>
            </a:r>
          </a:p>
          <a:p>
            <a:endParaRPr lang="en-US" dirty="0"/>
          </a:p>
          <a:p>
            <a:r>
              <a:rPr lang="en-US" sz="1400" dirty="0">
                <a:ea typeface="Arial Narrow" charset="0"/>
                <a:cs typeface="Arial Narrow" charset="0"/>
              </a:rPr>
              <a:t>It is important that any reduction</a:t>
            </a:r>
            <a:br>
              <a:rPr lang="en-US" sz="1400" dirty="0">
                <a:ea typeface="Arial Narrow" charset="0"/>
                <a:cs typeface="Arial Narrow" charset="0"/>
              </a:rPr>
            </a:br>
            <a:r>
              <a:rPr lang="en-US" sz="1400" dirty="0">
                <a:ea typeface="Arial Narrow" charset="0"/>
                <a:cs typeface="Arial Narrow" charset="0"/>
              </a:rPr>
              <a:t>or enlargement of the tagline artwork be done proportionately. No horizontal or vertical distortion</a:t>
            </a:r>
            <a:br>
              <a:rPr lang="en-US" sz="1400" dirty="0">
                <a:ea typeface="Arial Narrow" charset="0"/>
                <a:cs typeface="Arial Narrow" charset="0"/>
              </a:rPr>
            </a:br>
            <a:r>
              <a:rPr lang="en-US" sz="1400" dirty="0">
                <a:ea typeface="Arial Narrow" charset="0"/>
                <a:cs typeface="Arial Narrow" charset="0"/>
              </a:rPr>
              <a:t>is permitted.</a:t>
            </a:r>
          </a:p>
          <a:p>
            <a:endParaRPr lang="en-US" dirty="0"/>
          </a:p>
          <a:p>
            <a:r>
              <a:rPr lang="en-US" sz="1400" b="1" dirty="0">
                <a:ea typeface="Arial Narrow" charset="0"/>
                <a:cs typeface="Arial Narrow" charset="0"/>
              </a:rPr>
              <a:t>Please visit the </a:t>
            </a:r>
            <a:r>
              <a:rPr lang="en-US" sz="1400" b="1" dirty="0">
                <a:ea typeface="Arial Narrow" charset="0"/>
                <a:cs typeface="Arial Narrow" charset="0"/>
                <a:hlinkClick r:id="rId2"/>
              </a:rPr>
              <a:t>Brand Strategy Page on JabilWeb </a:t>
            </a:r>
            <a:r>
              <a:rPr lang="en-US" sz="1400" b="1" dirty="0">
                <a:ea typeface="Arial Narrow" charset="0"/>
                <a:cs typeface="Arial Narrow" charset="0"/>
              </a:rPr>
              <a:t>to download all approved logos, tagline artwork and complete Jabil Corporate Brand Guidelines.</a:t>
            </a:r>
          </a:p>
        </p:txBody>
      </p:sp>
      <p:sp>
        <p:nvSpPr>
          <p:cNvPr id="2" name="Rectangle 1">
            <a:extLst>
              <a:ext uri="{FF2B5EF4-FFF2-40B4-BE49-F238E27FC236}">
                <a16:creationId xmlns:a16="http://schemas.microsoft.com/office/drawing/2014/main" id="{A2A56F86-AB75-9D4C-87EE-CB961246B115}"/>
              </a:ext>
            </a:extLst>
          </p:cNvPr>
          <p:cNvSpPr/>
          <p:nvPr userDrawn="1"/>
        </p:nvSpPr>
        <p:spPr>
          <a:xfrm>
            <a:off x="1303488" y="1308464"/>
            <a:ext cx="9329069" cy="307777"/>
          </a:xfrm>
          <a:prstGeom prst="rect">
            <a:avLst/>
          </a:prstGeom>
        </p:spPr>
        <p:txBody>
          <a:bodyPr wrap="square">
            <a:spAutoFit/>
          </a:bodyPr>
          <a:lstStyle/>
          <a:p>
            <a:r>
              <a:rPr lang="en-US" sz="1400" dirty="0"/>
              <a:t>Copy and paste logo options by accessing the Slide Master View</a:t>
            </a:r>
            <a:endParaRPr lang="en-US" sz="1400" b="1" dirty="0">
              <a:solidFill>
                <a:schemeClr val="tx2"/>
              </a:solidFill>
            </a:endParaRPr>
          </a:p>
        </p:txBody>
      </p:sp>
      <p:sp>
        <p:nvSpPr>
          <p:cNvPr id="61" name="TextBox 60">
            <a:extLst>
              <a:ext uri="{FF2B5EF4-FFF2-40B4-BE49-F238E27FC236}">
                <a16:creationId xmlns:a16="http://schemas.microsoft.com/office/drawing/2014/main" id="{80B99AAB-BF13-ED44-B15A-4F8120C46879}"/>
              </a:ext>
            </a:extLst>
          </p:cNvPr>
          <p:cNvSpPr txBox="1"/>
          <p:nvPr userDrawn="1"/>
        </p:nvSpPr>
        <p:spPr>
          <a:xfrm>
            <a:off x="583872" y="2160879"/>
            <a:ext cx="8127383" cy="954107"/>
          </a:xfrm>
          <a:prstGeom prst="rect">
            <a:avLst/>
          </a:prstGeom>
          <a:noFill/>
        </p:spPr>
        <p:txBody>
          <a:bodyPr wrap="square" rtlCol="0">
            <a:spAutoFit/>
          </a:bodyPr>
          <a:lstStyle/>
          <a:p>
            <a:r>
              <a:rPr lang="en-US" sz="1400" dirty="0"/>
              <a:t>TAGLINE &amp; LOGO LOCK-UP OPTIONS </a:t>
            </a:r>
          </a:p>
          <a:p>
            <a:r>
              <a:rPr lang="en-US" sz="1400" dirty="0"/>
              <a:t>Only the below tagline and logo lock-up options are available for use. Please do not </a:t>
            </a:r>
            <a:br>
              <a:rPr lang="en-US" sz="1400" dirty="0"/>
            </a:br>
            <a:r>
              <a:rPr lang="en-US" sz="1400" dirty="0"/>
              <a:t>use any additional configurations. </a:t>
            </a:r>
            <a:r>
              <a:rPr lang="en-US" sz="1400" b="0" i="0" kern="1200" dirty="0">
                <a:solidFill>
                  <a:schemeClr val="tx1"/>
                </a:solidFill>
                <a:effectLst/>
                <a:latin typeface="+mn-lt"/>
                <a:ea typeface="+mn-ea"/>
                <a:cs typeface="+mn-cs"/>
              </a:rPr>
              <a:t>Do not manually type the tagline. Always use the provided artwork files.</a:t>
            </a:r>
            <a:endParaRPr lang="en-US" sz="1400" dirty="0">
              <a:latin typeface="+mn-lt"/>
              <a:ea typeface="Arial Narrow" charset="0"/>
              <a:cs typeface="Arial Narrow" charset="0"/>
            </a:endParaRPr>
          </a:p>
        </p:txBody>
      </p:sp>
      <p:sp>
        <p:nvSpPr>
          <p:cNvPr id="40" name="TextBox 39">
            <a:extLst>
              <a:ext uri="{FF2B5EF4-FFF2-40B4-BE49-F238E27FC236}">
                <a16:creationId xmlns:a16="http://schemas.microsoft.com/office/drawing/2014/main" id="{B16C5131-70A0-9341-B775-D1033114C389}"/>
              </a:ext>
            </a:extLst>
          </p:cNvPr>
          <p:cNvSpPr txBox="1"/>
          <p:nvPr userDrawn="1"/>
        </p:nvSpPr>
        <p:spPr>
          <a:xfrm>
            <a:off x="539088" y="5208049"/>
            <a:ext cx="8114354" cy="307777"/>
          </a:xfrm>
          <a:prstGeom prst="rect">
            <a:avLst/>
          </a:prstGeom>
          <a:noFill/>
        </p:spPr>
        <p:txBody>
          <a:bodyPr wrap="square" rtlCol="0">
            <a:spAutoFit/>
          </a:bodyPr>
          <a:lstStyle/>
          <a:p>
            <a:r>
              <a:rPr lang="en-US" sz="1400" b="0" dirty="0">
                <a:solidFill>
                  <a:schemeClr val="tx2"/>
                </a:solidFill>
              </a:rPr>
              <a:t>VERTICAL:</a:t>
            </a:r>
            <a:endParaRPr lang="en-US" sz="1400" b="0" dirty="0">
              <a:solidFill>
                <a:schemeClr val="tx2"/>
              </a:solidFill>
              <a:latin typeface="+mn-lt"/>
              <a:ea typeface="Arial Narrow" charset="0"/>
              <a:cs typeface="Arial Narrow" charset="0"/>
            </a:endParaRPr>
          </a:p>
        </p:txBody>
      </p:sp>
      <p:pic>
        <p:nvPicPr>
          <p:cNvPr id="22" name="Picture 21" descr="A picture containing icon&#10;&#10;Description automatically generated">
            <a:extLst>
              <a:ext uri="{FF2B5EF4-FFF2-40B4-BE49-F238E27FC236}">
                <a16:creationId xmlns:a16="http://schemas.microsoft.com/office/drawing/2014/main" id="{D3E6F433-869A-2C48-B335-A5CDA005759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376636" y="4187504"/>
            <a:ext cx="4095205" cy="548640"/>
          </a:xfrm>
          <a:prstGeom prst="rect">
            <a:avLst/>
          </a:prstGeom>
        </p:spPr>
      </p:pic>
      <p:pic>
        <p:nvPicPr>
          <p:cNvPr id="23" name="Picture 22" descr="A picture containing shape&#10;&#10;Description automatically generated">
            <a:extLst>
              <a:ext uri="{FF2B5EF4-FFF2-40B4-BE49-F238E27FC236}">
                <a16:creationId xmlns:a16="http://schemas.microsoft.com/office/drawing/2014/main" id="{1C2119B0-AB0A-8A4B-8318-871DE658193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363574" y="5099779"/>
            <a:ext cx="1938816" cy="804672"/>
          </a:xfrm>
          <a:prstGeom prst="rect">
            <a:avLst/>
          </a:prstGeom>
        </p:spPr>
      </p:pic>
      <p:pic>
        <p:nvPicPr>
          <p:cNvPr id="24" name="Picture 23">
            <a:extLst>
              <a:ext uri="{FF2B5EF4-FFF2-40B4-BE49-F238E27FC236}">
                <a16:creationId xmlns:a16="http://schemas.microsoft.com/office/drawing/2014/main" id="{20CB0224-1822-7C4A-A55B-439D8DAD573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376636" y="3293016"/>
            <a:ext cx="5640806" cy="539496"/>
          </a:xfrm>
          <a:prstGeom prst="rect">
            <a:avLst/>
          </a:prstGeom>
        </p:spPr>
      </p:pic>
    </p:spTree>
    <p:extLst>
      <p:ext uri="{BB962C8B-B14F-4D97-AF65-F5344CB8AC3E}">
        <p14:creationId xmlns:p14="http://schemas.microsoft.com/office/powerpoint/2010/main" val="261106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9_Blank">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2B89B87D-BCD5-7A49-AF99-FAF3668FCDBD}"/>
              </a:ext>
            </a:extLst>
          </p:cNvPr>
          <p:cNvSpPr txBox="1"/>
          <p:nvPr userDrawn="1"/>
        </p:nvSpPr>
        <p:spPr>
          <a:xfrm>
            <a:off x="558920" y="3859919"/>
            <a:ext cx="8114354" cy="307777"/>
          </a:xfrm>
          <a:prstGeom prst="rect">
            <a:avLst/>
          </a:prstGeom>
          <a:noFill/>
        </p:spPr>
        <p:txBody>
          <a:bodyPr wrap="square" rtlCol="0">
            <a:spAutoFit/>
          </a:bodyPr>
          <a:lstStyle/>
          <a:p>
            <a:r>
              <a:rPr lang="en-US" sz="1400" b="0" dirty="0">
                <a:solidFill>
                  <a:schemeClr val="tx2"/>
                </a:solidFill>
              </a:rPr>
              <a:t>STACKED:</a:t>
            </a:r>
            <a:endParaRPr lang="en-US" sz="1400" b="0" dirty="0">
              <a:solidFill>
                <a:schemeClr val="tx2"/>
              </a:solidFill>
              <a:latin typeface="+mn-lt"/>
              <a:ea typeface="Arial Narrow" charset="0"/>
              <a:cs typeface="Arial Narrow" charset="0"/>
            </a:endParaRPr>
          </a:p>
        </p:txBody>
      </p:sp>
      <p:sp>
        <p:nvSpPr>
          <p:cNvPr id="37" name="TextBox 36">
            <a:extLst>
              <a:ext uri="{FF2B5EF4-FFF2-40B4-BE49-F238E27FC236}">
                <a16:creationId xmlns:a16="http://schemas.microsoft.com/office/drawing/2014/main" id="{1AA7946D-8FEF-9449-BCBA-1800982C54C8}"/>
              </a:ext>
            </a:extLst>
          </p:cNvPr>
          <p:cNvSpPr txBox="1"/>
          <p:nvPr userDrawn="1"/>
        </p:nvSpPr>
        <p:spPr>
          <a:xfrm>
            <a:off x="542614" y="4892265"/>
            <a:ext cx="8114354" cy="307777"/>
          </a:xfrm>
          <a:prstGeom prst="rect">
            <a:avLst/>
          </a:prstGeom>
          <a:noFill/>
        </p:spPr>
        <p:txBody>
          <a:bodyPr wrap="square" rtlCol="0">
            <a:spAutoFit/>
          </a:bodyPr>
          <a:lstStyle/>
          <a:p>
            <a:r>
              <a:rPr lang="en-US" sz="1400" b="0" dirty="0">
                <a:solidFill>
                  <a:schemeClr val="tx2"/>
                </a:solidFill>
              </a:rPr>
              <a:t>HORIZONTAL:</a:t>
            </a:r>
            <a:endParaRPr lang="en-US" sz="1400" b="0" dirty="0">
              <a:solidFill>
                <a:schemeClr val="tx2"/>
              </a:solidFill>
              <a:latin typeface="+mn-lt"/>
              <a:ea typeface="Arial Narrow" charset="0"/>
              <a:cs typeface="Arial Narrow" charset="0"/>
            </a:endParaRPr>
          </a:p>
        </p:txBody>
      </p:sp>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5" name="Footer Placeholder 4">
            <a:extLst>
              <a:ext uri="{FF2B5EF4-FFF2-40B4-BE49-F238E27FC236}">
                <a16:creationId xmlns:a16="http://schemas.microsoft.com/office/drawing/2014/main" id="{56CD855B-A7E9-7E48-A7DE-8086A8C2AEDB}"/>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6" name="Group 15">
            <a:extLst>
              <a:ext uri="{FF2B5EF4-FFF2-40B4-BE49-F238E27FC236}">
                <a16:creationId xmlns:a16="http://schemas.microsoft.com/office/drawing/2014/main" id="{580BB7CF-116E-6844-B557-356D8DF7718B}"/>
              </a:ext>
            </a:extLst>
          </p:cNvPr>
          <p:cNvGrpSpPr/>
          <p:nvPr userDrawn="1"/>
        </p:nvGrpSpPr>
        <p:grpSpPr>
          <a:xfrm>
            <a:off x="695439" y="370423"/>
            <a:ext cx="346362" cy="1340390"/>
            <a:chOff x="10819113" y="-279033"/>
            <a:chExt cx="990401" cy="3832766"/>
          </a:xfrm>
          <a:solidFill>
            <a:schemeClr val="bg2"/>
          </a:solidFill>
        </p:grpSpPr>
        <p:sp>
          <p:nvSpPr>
            <p:cNvPr id="17" name="Trapezoid 23">
              <a:extLst>
                <a:ext uri="{FF2B5EF4-FFF2-40B4-BE49-F238E27FC236}">
                  <a16:creationId xmlns:a16="http://schemas.microsoft.com/office/drawing/2014/main" id="{2556256D-91BD-D84A-952E-A7504204216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apezoid 21">
              <a:extLst>
                <a:ext uri="{FF2B5EF4-FFF2-40B4-BE49-F238E27FC236}">
                  <a16:creationId xmlns:a16="http://schemas.microsoft.com/office/drawing/2014/main" id="{5CA104CF-7CDA-1E46-A6EA-E43B01213587}"/>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id="{6BFD1F4C-FF61-F04F-95B9-7ED1C6B9B001}"/>
              </a:ext>
            </a:extLst>
          </p:cNvPr>
          <p:cNvSpPr txBox="1"/>
          <p:nvPr userDrawn="1"/>
        </p:nvSpPr>
        <p:spPr>
          <a:xfrm>
            <a:off x="1303488" y="702014"/>
            <a:ext cx="10806394" cy="646331"/>
          </a:xfrm>
          <a:prstGeom prst="rect">
            <a:avLst/>
          </a:prstGeom>
          <a:noFill/>
        </p:spPr>
        <p:txBody>
          <a:bodyPr wrap="square" rtlCol="0">
            <a:spAutoFit/>
          </a:bodyPr>
          <a:lstStyle/>
          <a:p>
            <a:r>
              <a:rPr lang="en-US" sz="3600" b="1" dirty="0">
                <a:solidFill>
                  <a:schemeClr val="tx2"/>
                </a:solidFill>
              </a:rPr>
              <a:t>BEFORE YOU BEGIN – TAGLINE</a:t>
            </a:r>
          </a:p>
        </p:txBody>
      </p:sp>
      <p:sp>
        <p:nvSpPr>
          <p:cNvPr id="20" name="TextBox 19">
            <a:extLst>
              <a:ext uri="{FF2B5EF4-FFF2-40B4-BE49-F238E27FC236}">
                <a16:creationId xmlns:a16="http://schemas.microsoft.com/office/drawing/2014/main" id="{D3C6AF2E-1A5C-E949-A1B7-C64CFDE50556}"/>
              </a:ext>
            </a:extLst>
          </p:cNvPr>
          <p:cNvSpPr txBox="1"/>
          <p:nvPr userDrawn="1"/>
        </p:nvSpPr>
        <p:spPr>
          <a:xfrm>
            <a:off x="8787384" y="2286000"/>
            <a:ext cx="3193945" cy="3801753"/>
          </a:xfrm>
          <a:prstGeom prst="rect">
            <a:avLst/>
          </a:prstGeom>
          <a:noFill/>
        </p:spPr>
        <p:txBody>
          <a:bodyPr wrap="square" rtlCol="0">
            <a:spAutoFit/>
          </a:bodyPr>
          <a:lstStyle/>
          <a:p>
            <a:endParaRPr lang="en-US" dirty="0"/>
          </a:p>
        </p:txBody>
      </p:sp>
      <p:sp>
        <p:nvSpPr>
          <p:cNvPr id="21" name="TextBox 20">
            <a:extLst>
              <a:ext uri="{FF2B5EF4-FFF2-40B4-BE49-F238E27FC236}">
                <a16:creationId xmlns:a16="http://schemas.microsoft.com/office/drawing/2014/main" id="{6CDD1CA3-6173-C942-BB0C-1EC6746C053A}"/>
              </a:ext>
            </a:extLst>
          </p:cNvPr>
          <p:cNvSpPr txBox="1"/>
          <p:nvPr userDrawn="1"/>
        </p:nvSpPr>
        <p:spPr>
          <a:xfrm>
            <a:off x="8969907" y="2160879"/>
            <a:ext cx="3066239" cy="3539430"/>
          </a:xfrm>
          <a:prstGeom prst="rect">
            <a:avLst/>
          </a:prstGeom>
          <a:noFill/>
        </p:spPr>
        <p:txBody>
          <a:bodyPr wrap="square" rtlCol="0">
            <a:spAutoFit/>
          </a:bodyPr>
          <a:lstStyle/>
          <a:p>
            <a:r>
              <a:rPr lang="en-US" sz="1400" dirty="0"/>
              <a:t>MAKE SURE TO ALWAYS LEAVE</a:t>
            </a:r>
            <a:br>
              <a:rPr lang="en-US" sz="1400" dirty="0"/>
            </a:br>
            <a:r>
              <a:rPr lang="en-US" sz="1400" dirty="0"/>
              <a:t>A “M” WORTH OF WHITE OR NEGATIVE SPACE AROUND</a:t>
            </a:r>
            <a:br>
              <a:rPr lang="en-US" sz="1400" dirty="0"/>
            </a:br>
            <a:r>
              <a:rPr lang="en-US" sz="1400" dirty="0"/>
              <a:t>THE TAGLINE.</a:t>
            </a:r>
          </a:p>
          <a:p>
            <a:endParaRPr lang="en-US" sz="1400" dirty="0"/>
          </a:p>
          <a:p>
            <a:r>
              <a:rPr lang="en-US" sz="1400" dirty="0">
                <a:ea typeface="Arial Narrow" charset="0"/>
                <a:cs typeface="Arial Narrow" charset="0"/>
              </a:rPr>
              <a:t>It is important that any reduction</a:t>
            </a:r>
            <a:br>
              <a:rPr lang="en-US" sz="1400" dirty="0">
                <a:ea typeface="Arial Narrow" charset="0"/>
                <a:cs typeface="Arial Narrow" charset="0"/>
              </a:rPr>
            </a:br>
            <a:r>
              <a:rPr lang="en-US" sz="1400" dirty="0">
                <a:ea typeface="Arial Narrow" charset="0"/>
                <a:cs typeface="Arial Narrow" charset="0"/>
              </a:rPr>
              <a:t>or enlargement of the tagline artwork be done proportionately. No horizontal or vertical distortion</a:t>
            </a:r>
            <a:br>
              <a:rPr lang="en-US" sz="1400" dirty="0">
                <a:ea typeface="Arial Narrow" charset="0"/>
                <a:cs typeface="Arial Narrow" charset="0"/>
              </a:rPr>
            </a:br>
            <a:r>
              <a:rPr lang="en-US" sz="1400" dirty="0">
                <a:ea typeface="Arial Narrow" charset="0"/>
                <a:cs typeface="Arial Narrow" charset="0"/>
              </a:rPr>
              <a:t>is permitted.</a:t>
            </a:r>
          </a:p>
          <a:p>
            <a:endParaRPr lang="en-US" sz="1400" dirty="0"/>
          </a:p>
          <a:p>
            <a:r>
              <a:rPr lang="en-US" sz="1400" b="1" dirty="0">
                <a:ea typeface="Arial Narrow" charset="0"/>
                <a:cs typeface="Arial Narrow" charset="0"/>
              </a:rPr>
              <a:t>Please visit the </a:t>
            </a:r>
            <a:r>
              <a:rPr lang="en-US" sz="1400" b="1" dirty="0">
                <a:ea typeface="Arial Narrow" charset="0"/>
                <a:cs typeface="Arial Narrow" charset="0"/>
                <a:hlinkClick r:id="rId2"/>
              </a:rPr>
              <a:t>Brand Strategy Page on JabilWeb </a:t>
            </a:r>
            <a:r>
              <a:rPr lang="en-US" sz="1400" b="1" dirty="0">
                <a:ea typeface="Arial Narrow" charset="0"/>
                <a:cs typeface="Arial Narrow" charset="0"/>
              </a:rPr>
              <a:t>to download all approved logos, tagline artwork and complete Jabil Corporate Brand Guidelines.</a:t>
            </a:r>
          </a:p>
        </p:txBody>
      </p:sp>
      <p:sp>
        <p:nvSpPr>
          <p:cNvPr id="2" name="Rectangle 1">
            <a:extLst>
              <a:ext uri="{FF2B5EF4-FFF2-40B4-BE49-F238E27FC236}">
                <a16:creationId xmlns:a16="http://schemas.microsoft.com/office/drawing/2014/main" id="{A2A56F86-AB75-9D4C-87EE-CB961246B115}"/>
              </a:ext>
            </a:extLst>
          </p:cNvPr>
          <p:cNvSpPr/>
          <p:nvPr userDrawn="1"/>
        </p:nvSpPr>
        <p:spPr>
          <a:xfrm>
            <a:off x="1303488" y="1308464"/>
            <a:ext cx="9329069" cy="307777"/>
          </a:xfrm>
          <a:prstGeom prst="rect">
            <a:avLst/>
          </a:prstGeom>
        </p:spPr>
        <p:txBody>
          <a:bodyPr wrap="square">
            <a:spAutoFit/>
          </a:bodyPr>
          <a:lstStyle/>
          <a:p>
            <a:r>
              <a:rPr lang="en-US" sz="1400" dirty="0"/>
              <a:t>Copy and paste logo options by accessing the Slide Master View</a:t>
            </a:r>
            <a:endParaRPr lang="en-US" sz="1400" b="1" dirty="0">
              <a:solidFill>
                <a:schemeClr val="tx2"/>
              </a:solidFill>
            </a:endParaRPr>
          </a:p>
        </p:txBody>
      </p:sp>
      <p:sp>
        <p:nvSpPr>
          <p:cNvPr id="61" name="TextBox 60">
            <a:extLst>
              <a:ext uri="{FF2B5EF4-FFF2-40B4-BE49-F238E27FC236}">
                <a16:creationId xmlns:a16="http://schemas.microsoft.com/office/drawing/2014/main" id="{80B99AAB-BF13-ED44-B15A-4F8120C46879}"/>
              </a:ext>
            </a:extLst>
          </p:cNvPr>
          <p:cNvSpPr txBox="1"/>
          <p:nvPr userDrawn="1"/>
        </p:nvSpPr>
        <p:spPr>
          <a:xfrm>
            <a:off x="583872" y="2160879"/>
            <a:ext cx="7840461" cy="1169551"/>
          </a:xfrm>
          <a:prstGeom prst="rect">
            <a:avLst/>
          </a:prstGeom>
          <a:noFill/>
        </p:spPr>
        <p:txBody>
          <a:bodyPr wrap="square" rtlCol="0">
            <a:spAutoFit/>
          </a:bodyPr>
          <a:lstStyle/>
          <a:p>
            <a:r>
              <a:rPr lang="en-US" sz="1400" dirty="0"/>
              <a:t>TAGLINE OPTIONS </a:t>
            </a:r>
          </a:p>
          <a:p>
            <a:r>
              <a:rPr lang="en-US" sz="1400" dirty="0"/>
              <a:t>When using the tagline alone, it should be stacked and left justified, or horizontal in a single line. Only the below tagline options are available for use. Please do not use any additional configurations. </a:t>
            </a:r>
            <a:r>
              <a:rPr lang="en-US" sz="1400" b="0" i="0" kern="1200" dirty="0">
                <a:solidFill>
                  <a:schemeClr val="tx1"/>
                </a:solidFill>
                <a:effectLst/>
                <a:latin typeface="+mn-lt"/>
                <a:ea typeface="+mn-ea"/>
                <a:cs typeface="+mn-cs"/>
              </a:rPr>
              <a:t>Do not manually type the tagline. Always use the provided artwork files.</a:t>
            </a:r>
            <a:endParaRPr lang="en-US" sz="1400" dirty="0">
              <a:latin typeface="+mn-lt"/>
              <a:ea typeface="Arial Narrow" charset="0"/>
              <a:cs typeface="Arial Narrow" charset="0"/>
            </a:endParaRPr>
          </a:p>
        </p:txBody>
      </p:sp>
      <p:pic>
        <p:nvPicPr>
          <p:cNvPr id="23" name="Picture 22">
            <a:extLst>
              <a:ext uri="{FF2B5EF4-FFF2-40B4-BE49-F238E27FC236}">
                <a16:creationId xmlns:a16="http://schemas.microsoft.com/office/drawing/2014/main" id="{7F59A4C8-FE5F-864E-8773-8B45270C106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327462" y="4901831"/>
            <a:ext cx="5665389" cy="292608"/>
          </a:xfrm>
          <a:prstGeom prst="rect">
            <a:avLst/>
          </a:prstGeom>
        </p:spPr>
      </p:pic>
      <p:pic>
        <p:nvPicPr>
          <p:cNvPr id="24" name="Picture 23" descr="A close up of a sign&#10;&#10;Description automatically generated">
            <a:extLst>
              <a:ext uri="{FF2B5EF4-FFF2-40B4-BE49-F238E27FC236}">
                <a16:creationId xmlns:a16="http://schemas.microsoft.com/office/drawing/2014/main" id="{DBA4719B-34DD-064F-B21D-F79504E3CD4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327462" y="3716460"/>
            <a:ext cx="2983012" cy="612648"/>
          </a:xfrm>
          <a:prstGeom prst="rect">
            <a:avLst/>
          </a:prstGeom>
        </p:spPr>
      </p:pic>
    </p:spTree>
    <p:extLst>
      <p:ext uri="{BB962C8B-B14F-4D97-AF65-F5344CB8AC3E}">
        <p14:creationId xmlns:p14="http://schemas.microsoft.com/office/powerpoint/2010/main" val="1321629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10" name="Slide Number Placeholder 3">
            <a:extLst>
              <a:ext uri="{FF2B5EF4-FFF2-40B4-BE49-F238E27FC236}">
                <a16:creationId xmlns:a16="http://schemas.microsoft.com/office/drawing/2014/main" id="{12C14D47-26AB-1D4B-9B5C-AF7E20DE1A1F}"/>
              </a:ext>
            </a:extLst>
          </p:cNvPr>
          <p:cNvSpPr>
            <a:spLocks noGrp="1"/>
          </p:cNvSpPr>
          <p:nvPr>
            <p:ph type="sldNum" sz="quarter" idx="12"/>
          </p:nvPr>
        </p:nvSpPr>
        <p:spPr>
          <a:xfrm>
            <a:off x="9238129" y="6492874"/>
            <a:ext cx="2743200" cy="365125"/>
          </a:xfrm>
        </p:spPr>
        <p:txBody>
          <a:bodyPr/>
          <a:lstStyle/>
          <a:p>
            <a:fld id="{13B88A40-E78F-6746-87E4-E178EA71B0DC}" type="slidenum">
              <a:rPr lang="en-US" smtClean="0"/>
              <a:t>‹#›</a:t>
            </a:fld>
            <a:endParaRPr lang="en-US"/>
          </a:p>
        </p:txBody>
      </p:sp>
      <p:sp>
        <p:nvSpPr>
          <p:cNvPr id="11" name="Footer Placeholder 4">
            <a:extLst>
              <a:ext uri="{FF2B5EF4-FFF2-40B4-BE49-F238E27FC236}">
                <a16:creationId xmlns:a16="http://schemas.microsoft.com/office/drawing/2014/main" id="{3FF02E25-0AED-8D4A-B871-4FDD66E8BF53}"/>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2" name="Group 11">
            <a:extLst>
              <a:ext uri="{FF2B5EF4-FFF2-40B4-BE49-F238E27FC236}">
                <a16:creationId xmlns:a16="http://schemas.microsoft.com/office/drawing/2014/main" id="{5A70EB27-CE64-DE47-8F33-B7FCD61B8251}"/>
              </a:ext>
            </a:extLst>
          </p:cNvPr>
          <p:cNvGrpSpPr/>
          <p:nvPr userDrawn="1"/>
        </p:nvGrpSpPr>
        <p:grpSpPr>
          <a:xfrm>
            <a:off x="704493" y="2255472"/>
            <a:ext cx="10672344" cy="1542860"/>
            <a:chOff x="704493" y="2255472"/>
            <a:chExt cx="10672344" cy="1542860"/>
          </a:xfrm>
        </p:grpSpPr>
        <p:grpSp>
          <p:nvGrpSpPr>
            <p:cNvPr id="13" name="Group 12">
              <a:extLst>
                <a:ext uri="{FF2B5EF4-FFF2-40B4-BE49-F238E27FC236}">
                  <a16:creationId xmlns:a16="http://schemas.microsoft.com/office/drawing/2014/main" id="{622DB006-5CA9-6247-B384-040EF4AF1E7E}"/>
                </a:ext>
              </a:extLst>
            </p:cNvPr>
            <p:cNvGrpSpPr/>
            <p:nvPr userDrawn="1"/>
          </p:nvGrpSpPr>
          <p:grpSpPr>
            <a:xfrm>
              <a:off x="704493" y="2259377"/>
              <a:ext cx="346362" cy="1340390"/>
              <a:chOff x="10819113" y="-279033"/>
              <a:chExt cx="990401" cy="3832766"/>
            </a:xfrm>
            <a:solidFill>
              <a:schemeClr val="bg2"/>
            </a:solidFill>
          </p:grpSpPr>
          <p:sp>
            <p:nvSpPr>
              <p:cNvPr id="16" name="Trapezoid 23">
                <a:extLst>
                  <a:ext uri="{FF2B5EF4-FFF2-40B4-BE49-F238E27FC236}">
                    <a16:creationId xmlns:a16="http://schemas.microsoft.com/office/drawing/2014/main" id="{EBAC1549-C5FD-CF4E-8ED9-0C0A349BE2C3}"/>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rapezoid 21">
                <a:extLst>
                  <a:ext uri="{FF2B5EF4-FFF2-40B4-BE49-F238E27FC236}">
                    <a16:creationId xmlns:a16="http://schemas.microsoft.com/office/drawing/2014/main" id="{F69033A4-140D-444C-8D92-19757E6A6C17}"/>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13DF50FE-33E9-DA44-86BA-ED0A37FD9EC4}"/>
                </a:ext>
              </a:extLst>
            </p:cNvPr>
            <p:cNvSpPr txBox="1"/>
            <p:nvPr userDrawn="1"/>
          </p:nvSpPr>
          <p:spPr>
            <a:xfrm>
              <a:off x="1303489" y="2255472"/>
              <a:ext cx="10073348" cy="1200329"/>
            </a:xfrm>
            <a:prstGeom prst="rect">
              <a:avLst/>
            </a:prstGeom>
            <a:noFill/>
          </p:spPr>
          <p:txBody>
            <a:bodyPr wrap="square" rtlCol="0">
              <a:spAutoFit/>
            </a:bodyPr>
            <a:lstStyle/>
            <a:p>
              <a:r>
                <a:rPr lang="en-US" sz="3600" b="1" dirty="0">
                  <a:solidFill>
                    <a:schemeClr val="tx2"/>
                  </a:solidFill>
                </a:rPr>
                <a:t>CHOOSE FROM THE FOLLOWING TITLE SLIDES</a:t>
              </a:r>
            </a:p>
            <a:p>
              <a:r>
                <a:rPr lang="en-US" sz="3600" b="1" dirty="0">
                  <a:solidFill>
                    <a:schemeClr val="tx2"/>
                  </a:solidFill>
                </a:rPr>
                <a:t>OR ADD A CUSTOM IMAGE</a:t>
              </a:r>
            </a:p>
          </p:txBody>
        </p:sp>
        <p:sp>
          <p:nvSpPr>
            <p:cNvPr id="15" name="Rectangle 14">
              <a:extLst>
                <a:ext uri="{FF2B5EF4-FFF2-40B4-BE49-F238E27FC236}">
                  <a16:creationId xmlns:a16="http://schemas.microsoft.com/office/drawing/2014/main" id="{442E3FE0-2F66-EB47-8ED1-8F420DA5936E}"/>
                </a:ext>
              </a:extLst>
            </p:cNvPr>
            <p:cNvSpPr/>
            <p:nvPr userDrawn="1"/>
          </p:nvSpPr>
          <p:spPr>
            <a:xfrm>
              <a:off x="1303489" y="3429000"/>
              <a:ext cx="9360967" cy="369332"/>
            </a:xfrm>
            <a:prstGeom prst="rect">
              <a:avLst/>
            </a:prstGeom>
          </p:spPr>
          <p:txBody>
            <a:bodyPr wrap="square">
              <a:spAutoFit/>
            </a:bodyPr>
            <a:lstStyle/>
            <a:p>
              <a:r>
                <a:rPr lang="en-US" sz="1800" b="1" dirty="0">
                  <a:solidFill>
                    <a:schemeClr val="accent1"/>
                  </a:solidFill>
                </a:rPr>
                <a:t>FOR ADDITIONAL IMAGES, PLEASE VISIT THE JABIL BRAND PORTAL </a:t>
              </a:r>
            </a:p>
          </p:txBody>
        </p:sp>
      </p:grpSp>
    </p:spTree>
    <p:extLst>
      <p:ext uri="{BB962C8B-B14F-4D97-AF65-F5344CB8AC3E}">
        <p14:creationId xmlns:p14="http://schemas.microsoft.com/office/powerpoint/2010/main" val="1336128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10" name="Slide Number Placeholder 3">
            <a:extLst>
              <a:ext uri="{FF2B5EF4-FFF2-40B4-BE49-F238E27FC236}">
                <a16:creationId xmlns:a16="http://schemas.microsoft.com/office/drawing/2014/main" id="{51D0E6C2-2606-7849-914A-246AEE20BDB2}"/>
              </a:ext>
            </a:extLst>
          </p:cNvPr>
          <p:cNvSpPr>
            <a:spLocks noGrp="1"/>
          </p:cNvSpPr>
          <p:nvPr>
            <p:ph type="sldNum" sz="quarter" idx="12"/>
          </p:nvPr>
        </p:nvSpPr>
        <p:spPr>
          <a:xfrm>
            <a:off x="9238129" y="6492874"/>
            <a:ext cx="2743200" cy="365125"/>
          </a:xfrm>
        </p:spPr>
        <p:txBody>
          <a:bodyPr/>
          <a:lstStyle/>
          <a:p>
            <a:fld id="{13B88A40-E78F-6746-87E4-E178EA71B0DC}" type="slidenum">
              <a:rPr lang="en-US" smtClean="0"/>
              <a:t>‹#›</a:t>
            </a:fld>
            <a:endParaRPr lang="en-US"/>
          </a:p>
        </p:txBody>
      </p:sp>
      <p:sp>
        <p:nvSpPr>
          <p:cNvPr id="11" name="Footer Placeholder 4">
            <a:extLst>
              <a:ext uri="{FF2B5EF4-FFF2-40B4-BE49-F238E27FC236}">
                <a16:creationId xmlns:a16="http://schemas.microsoft.com/office/drawing/2014/main" id="{ABD831F4-3D6B-4148-BF59-12CFF87C8FC4}"/>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2" name="Group 11">
            <a:extLst>
              <a:ext uri="{FF2B5EF4-FFF2-40B4-BE49-F238E27FC236}">
                <a16:creationId xmlns:a16="http://schemas.microsoft.com/office/drawing/2014/main" id="{FF960A84-2024-0B4E-BD39-7ABF375FB225}"/>
              </a:ext>
            </a:extLst>
          </p:cNvPr>
          <p:cNvGrpSpPr/>
          <p:nvPr userDrawn="1"/>
        </p:nvGrpSpPr>
        <p:grpSpPr>
          <a:xfrm>
            <a:off x="704493" y="2259377"/>
            <a:ext cx="10672344" cy="1361528"/>
            <a:chOff x="704493" y="2259377"/>
            <a:chExt cx="10672344" cy="1361528"/>
          </a:xfrm>
        </p:grpSpPr>
        <p:grpSp>
          <p:nvGrpSpPr>
            <p:cNvPr id="13" name="Group 12">
              <a:extLst>
                <a:ext uri="{FF2B5EF4-FFF2-40B4-BE49-F238E27FC236}">
                  <a16:creationId xmlns:a16="http://schemas.microsoft.com/office/drawing/2014/main" id="{C8AE5655-7F05-2E4C-A25F-0C143431F861}"/>
                </a:ext>
              </a:extLst>
            </p:cNvPr>
            <p:cNvGrpSpPr/>
            <p:nvPr userDrawn="1"/>
          </p:nvGrpSpPr>
          <p:grpSpPr>
            <a:xfrm>
              <a:off x="704493" y="2259377"/>
              <a:ext cx="346362" cy="1340390"/>
              <a:chOff x="10819113" y="-279033"/>
              <a:chExt cx="990401" cy="3832766"/>
            </a:xfrm>
            <a:solidFill>
              <a:schemeClr val="bg2"/>
            </a:solidFill>
          </p:grpSpPr>
          <p:sp>
            <p:nvSpPr>
              <p:cNvPr id="16" name="Trapezoid 23">
                <a:extLst>
                  <a:ext uri="{FF2B5EF4-FFF2-40B4-BE49-F238E27FC236}">
                    <a16:creationId xmlns:a16="http://schemas.microsoft.com/office/drawing/2014/main" id="{4808CF1A-F006-A94E-9EF4-90AA80226CBB}"/>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rapezoid 21">
                <a:extLst>
                  <a:ext uri="{FF2B5EF4-FFF2-40B4-BE49-F238E27FC236}">
                    <a16:creationId xmlns:a16="http://schemas.microsoft.com/office/drawing/2014/main" id="{FAB4A81C-F833-2746-8ACB-B102C3DD6904}"/>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C0D72F65-54C6-F941-9946-9C2DF4D3BAF7}"/>
                </a:ext>
              </a:extLst>
            </p:cNvPr>
            <p:cNvSpPr txBox="1"/>
            <p:nvPr userDrawn="1"/>
          </p:nvSpPr>
          <p:spPr>
            <a:xfrm>
              <a:off x="1303489" y="2605242"/>
              <a:ext cx="10073348" cy="646331"/>
            </a:xfrm>
            <a:prstGeom prst="rect">
              <a:avLst/>
            </a:prstGeom>
            <a:noFill/>
          </p:spPr>
          <p:txBody>
            <a:bodyPr wrap="square" rtlCol="0">
              <a:spAutoFit/>
            </a:bodyPr>
            <a:lstStyle/>
            <a:p>
              <a:r>
                <a:rPr lang="en-US" sz="3600" b="1" dirty="0">
                  <a:solidFill>
                    <a:schemeClr val="tx2"/>
                  </a:solidFill>
                </a:rPr>
                <a:t>CHOOSE ONE OR MORE TRANSITION SLIDES</a:t>
              </a:r>
            </a:p>
          </p:txBody>
        </p:sp>
        <p:sp>
          <p:nvSpPr>
            <p:cNvPr id="15" name="Rectangle 14">
              <a:extLst>
                <a:ext uri="{FF2B5EF4-FFF2-40B4-BE49-F238E27FC236}">
                  <a16:creationId xmlns:a16="http://schemas.microsoft.com/office/drawing/2014/main" id="{5053B774-A546-E54B-9629-1E35F4F997AF}"/>
                </a:ext>
              </a:extLst>
            </p:cNvPr>
            <p:cNvSpPr/>
            <p:nvPr userDrawn="1"/>
          </p:nvSpPr>
          <p:spPr>
            <a:xfrm>
              <a:off x="1303488" y="3251573"/>
              <a:ext cx="9360967" cy="369332"/>
            </a:xfrm>
            <a:prstGeom prst="rect">
              <a:avLst/>
            </a:prstGeom>
          </p:spPr>
          <p:txBody>
            <a:bodyPr wrap="square">
              <a:spAutoFit/>
            </a:bodyPr>
            <a:lstStyle/>
            <a:p>
              <a:r>
                <a:rPr lang="en-US" sz="1800" b="1" dirty="0">
                  <a:solidFill>
                    <a:schemeClr val="accent1"/>
                  </a:solidFill>
                </a:rPr>
                <a:t>FOR ADDITIONAL IMAGES, PLEASE VISIT THE JABIL BRAND PORTAL </a:t>
              </a:r>
            </a:p>
          </p:txBody>
        </p:sp>
      </p:grpSp>
    </p:spTree>
    <p:extLst>
      <p:ext uri="{BB962C8B-B14F-4D97-AF65-F5344CB8AC3E}">
        <p14:creationId xmlns:p14="http://schemas.microsoft.com/office/powerpoint/2010/main" val="214651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10" name="Slide Number Placeholder 3">
            <a:extLst>
              <a:ext uri="{FF2B5EF4-FFF2-40B4-BE49-F238E27FC236}">
                <a16:creationId xmlns:a16="http://schemas.microsoft.com/office/drawing/2014/main" id="{51D0E6C2-2606-7849-914A-246AEE20BDB2}"/>
              </a:ext>
            </a:extLst>
          </p:cNvPr>
          <p:cNvSpPr>
            <a:spLocks noGrp="1"/>
          </p:cNvSpPr>
          <p:nvPr>
            <p:ph type="sldNum" sz="quarter" idx="12"/>
          </p:nvPr>
        </p:nvSpPr>
        <p:spPr>
          <a:xfrm>
            <a:off x="9238129" y="6492874"/>
            <a:ext cx="2743200" cy="365125"/>
          </a:xfrm>
        </p:spPr>
        <p:txBody>
          <a:bodyPr/>
          <a:lstStyle/>
          <a:p>
            <a:fld id="{13B88A40-E78F-6746-87E4-E178EA71B0DC}" type="slidenum">
              <a:rPr lang="en-US" smtClean="0"/>
              <a:t>‹#›</a:t>
            </a:fld>
            <a:endParaRPr lang="en-US"/>
          </a:p>
        </p:txBody>
      </p:sp>
      <p:sp>
        <p:nvSpPr>
          <p:cNvPr id="11" name="Footer Placeholder 4">
            <a:extLst>
              <a:ext uri="{FF2B5EF4-FFF2-40B4-BE49-F238E27FC236}">
                <a16:creationId xmlns:a16="http://schemas.microsoft.com/office/drawing/2014/main" id="{ABD831F4-3D6B-4148-BF59-12CFF87C8FC4}"/>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2" name="Group 11">
            <a:extLst>
              <a:ext uri="{FF2B5EF4-FFF2-40B4-BE49-F238E27FC236}">
                <a16:creationId xmlns:a16="http://schemas.microsoft.com/office/drawing/2014/main" id="{FF960A84-2024-0B4E-BD39-7ABF375FB225}"/>
              </a:ext>
            </a:extLst>
          </p:cNvPr>
          <p:cNvGrpSpPr/>
          <p:nvPr userDrawn="1"/>
        </p:nvGrpSpPr>
        <p:grpSpPr>
          <a:xfrm>
            <a:off x="704493" y="2259377"/>
            <a:ext cx="10672344" cy="1361528"/>
            <a:chOff x="704493" y="2259377"/>
            <a:chExt cx="10672344" cy="1361528"/>
          </a:xfrm>
        </p:grpSpPr>
        <p:grpSp>
          <p:nvGrpSpPr>
            <p:cNvPr id="13" name="Group 12">
              <a:extLst>
                <a:ext uri="{FF2B5EF4-FFF2-40B4-BE49-F238E27FC236}">
                  <a16:creationId xmlns:a16="http://schemas.microsoft.com/office/drawing/2014/main" id="{C8AE5655-7F05-2E4C-A25F-0C143431F861}"/>
                </a:ext>
              </a:extLst>
            </p:cNvPr>
            <p:cNvGrpSpPr/>
            <p:nvPr userDrawn="1"/>
          </p:nvGrpSpPr>
          <p:grpSpPr>
            <a:xfrm>
              <a:off x="704493" y="2259377"/>
              <a:ext cx="346362" cy="1340390"/>
              <a:chOff x="10819113" y="-279033"/>
              <a:chExt cx="990401" cy="3832766"/>
            </a:xfrm>
            <a:solidFill>
              <a:schemeClr val="bg2"/>
            </a:solidFill>
          </p:grpSpPr>
          <p:sp>
            <p:nvSpPr>
              <p:cNvPr id="16" name="Trapezoid 23">
                <a:extLst>
                  <a:ext uri="{FF2B5EF4-FFF2-40B4-BE49-F238E27FC236}">
                    <a16:creationId xmlns:a16="http://schemas.microsoft.com/office/drawing/2014/main" id="{4808CF1A-F006-A94E-9EF4-90AA80226CBB}"/>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rapezoid 21">
                <a:extLst>
                  <a:ext uri="{FF2B5EF4-FFF2-40B4-BE49-F238E27FC236}">
                    <a16:creationId xmlns:a16="http://schemas.microsoft.com/office/drawing/2014/main" id="{FAB4A81C-F833-2746-8ACB-B102C3DD6904}"/>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C0D72F65-54C6-F941-9946-9C2DF4D3BAF7}"/>
                </a:ext>
              </a:extLst>
            </p:cNvPr>
            <p:cNvSpPr txBox="1"/>
            <p:nvPr userDrawn="1"/>
          </p:nvSpPr>
          <p:spPr>
            <a:xfrm>
              <a:off x="1303489" y="2605242"/>
              <a:ext cx="10073348" cy="646331"/>
            </a:xfrm>
            <a:prstGeom prst="rect">
              <a:avLst/>
            </a:prstGeom>
            <a:noFill/>
          </p:spPr>
          <p:txBody>
            <a:bodyPr wrap="square" rtlCol="0">
              <a:spAutoFit/>
            </a:bodyPr>
            <a:lstStyle/>
            <a:p>
              <a:r>
                <a:rPr lang="es-AR" sz="3600" b="1" dirty="0">
                  <a:solidFill>
                    <a:schemeClr val="tx2"/>
                  </a:solidFill>
                </a:rPr>
                <a:t>CHOOSE ONE THANK YOU SLIDE</a:t>
              </a:r>
            </a:p>
          </p:txBody>
        </p:sp>
        <p:sp>
          <p:nvSpPr>
            <p:cNvPr id="15" name="Rectangle 14">
              <a:extLst>
                <a:ext uri="{FF2B5EF4-FFF2-40B4-BE49-F238E27FC236}">
                  <a16:creationId xmlns:a16="http://schemas.microsoft.com/office/drawing/2014/main" id="{5053B774-A546-E54B-9629-1E35F4F997AF}"/>
                </a:ext>
              </a:extLst>
            </p:cNvPr>
            <p:cNvSpPr/>
            <p:nvPr userDrawn="1"/>
          </p:nvSpPr>
          <p:spPr>
            <a:xfrm>
              <a:off x="1303488" y="3251573"/>
              <a:ext cx="9360967" cy="369332"/>
            </a:xfrm>
            <a:prstGeom prst="rect">
              <a:avLst/>
            </a:prstGeom>
          </p:spPr>
          <p:txBody>
            <a:bodyPr wrap="square">
              <a:spAutoFit/>
            </a:bodyPr>
            <a:lstStyle/>
            <a:p>
              <a:r>
                <a:rPr lang="en-US" sz="1800" b="1" dirty="0">
                  <a:solidFill>
                    <a:schemeClr val="accent1"/>
                  </a:solidFill>
                </a:rPr>
                <a:t>FOR ADDITIONAL IMAGES, PLEASE VISIT THE JABIL BRAND PORTAL </a:t>
              </a:r>
            </a:p>
          </p:txBody>
        </p:sp>
      </p:grpSp>
    </p:spTree>
    <p:extLst>
      <p:ext uri="{BB962C8B-B14F-4D97-AF65-F5344CB8AC3E}">
        <p14:creationId xmlns:p14="http://schemas.microsoft.com/office/powerpoint/2010/main" val="2085262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10" name="Slide Number Placeholder 3">
            <a:extLst>
              <a:ext uri="{FF2B5EF4-FFF2-40B4-BE49-F238E27FC236}">
                <a16:creationId xmlns:a16="http://schemas.microsoft.com/office/drawing/2014/main" id="{85E9ED8F-4F2A-3C47-B58F-743FEBACA6C7}"/>
              </a:ext>
            </a:extLst>
          </p:cNvPr>
          <p:cNvSpPr>
            <a:spLocks noGrp="1"/>
          </p:cNvSpPr>
          <p:nvPr>
            <p:ph type="sldNum" sz="quarter" idx="12"/>
          </p:nvPr>
        </p:nvSpPr>
        <p:spPr>
          <a:xfrm>
            <a:off x="9238129" y="6492874"/>
            <a:ext cx="2743200" cy="365125"/>
          </a:xfrm>
        </p:spPr>
        <p:txBody>
          <a:bodyPr/>
          <a:lstStyle/>
          <a:p>
            <a:fld id="{13B88A40-E78F-6746-87E4-E178EA71B0DC}" type="slidenum">
              <a:rPr lang="en-US" smtClean="0"/>
              <a:t>‹#›</a:t>
            </a:fld>
            <a:endParaRPr lang="en-US"/>
          </a:p>
        </p:txBody>
      </p:sp>
      <p:sp>
        <p:nvSpPr>
          <p:cNvPr id="11" name="Footer Placeholder 4">
            <a:extLst>
              <a:ext uri="{FF2B5EF4-FFF2-40B4-BE49-F238E27FC236}">
                <a16:creationId xmlns:a16="http://schemas.microsoft.com/office/drawing/2014/main" id="{362E5BAD-1AEA-884A-A509-9A4CF459D015}"/>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2" name="Group 11">
            <a:extLst>
              <a:ext uri="{FF2B5EF4-FFF2-40B4-BE49-F238E27FC236}">
                <a16:creationId xmlns:a16="http://schemas.microsoft.com/office/drawing/2014/main" id="{9560E49F-CF63-6346-8F10-2CA2C5EEE6D2}"/>
              </a:ext>
            </a:extLst>
          </p:cNvPr>
          <p:cNvGrpSpPr/>
          <p:nvPr userDrawn="1"/>
        </p:nvGrpSpPr>
        <p:grpSpPr>
          <a:xfrm>
            <a:off x="704493" y="2259377"/>
            <a:ext cx="10672344" cy="1340390"/>
            <a:chOff x="704493" y="2259377"/>
            <a:chExt cx="10672344" cy="1340390"/>
          </a:xfrm>
        </p:grpSpPr>
        <p:grpSp>
          <p:nvGrpSpPr>
            <p:cNvPr id="13" name="Group 12">
              <a:extLst>
                <a:ext uri="{FF2B5EF4-FFF2-40B4-BE49-F238E27FC236}">
                  <a16:creationId xmlns:a16="http://schemas.microsoft.com/office/drawing/2014/main" id="{6CFB0830-53C0-3548-B3D1-34B385003A33}"/>
                </a:ext>
              </a:extLst>
            </p:cNvPr>
            <p:cNvGrpSpPr/>
            <p:nvPr userDrawn="1"/>
          </p:nvGrpSpPr>
          <p:grpSpPr>
            <a:xfrm>
              <a:off x="704493" y="2259377"/>
              <a:ext cx="346362" cy="1340390"/>
              <a:chOff x="10819113" y="-279033"/>
              <a:chExt cx="990401" cy="3832766"/>
            </a:xfrm>
            <a:solidFill>
              <a:schemeClr val="bg2"/>
            </a:solidFill>
          </p:grpSpPr>
          <p:sp>
            <p:nvSpPr>
              <p:cNvPr id="15" name="Trapezoid 23">
                <a:extLst>
                  <a:ext uri="{FF2B5EF4-FFF2-40B4-BE49-F238E27FC236}">
                    <a16:creationId xmlns:a16="http://schemas.microsoft.com/office/drawing/2014/main" id="{4FE4CB6B-B3F9-0940-B6A2-B5A67D6E6655}"/>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rapezoid 21">
                <a:extLst>
                  <a:ext uri="{FF2B5EF4-FFF2-40B4-BE49-F238E27FC236}">
                    <a16:creationId xmlns:a16="http://schemas.microsoft.com/office/drawing/2014/main" id="{4FC99C3B-F883-014D-8BF4-041DD9092E76}"/>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A34F05DE-4101-A346-AB1C-EAB76634CB60}"/>
                </a:ext>
              </a:extLst>
            </p:cNvPr>
            <p:cNvSpPr txBox="1"/>
            <p:nvPr userDrawn="1"/>
          </p:nvSpPr>
          <p:spPr>
            <a:xfrm>
              <a:off x="1303489" y="2505670"/>
              <a:ext cx="10073348" cy="923330"/>
            </a:xfrm>
            <a:prstGeom prst="rect">
              <a:avLst/>
            </a:prstGeom>
            <a:noFill/>
          </p:spPr>
          <p:txBody>
            <a:bodyPr wrap="square" rtlCol="0">
              <a:spAutoFit/>
            </a:bodyPr>
            <a:lstStyle/>
            <a:p>
              <a:r>
                <a:rPr lang="en-US" sz="3600" b="1" dirty="0">
                  <a:solidFill>
                    <a:schemeClr val="tx2"/>
                  </a:solidFill>
                </a:rPr>
                <a:t>CHOOSE ONE HEADER STYLE </a:t>
              </a:r>
              <a:br>
                <a:rPr lang="en-US" sz="2800" b="1" dirty="0">
                  <a:solidFill>
                    <a:schemeClr val="tx2"/>
                  </a:solidFill>
                </a:rPr>
              </a:br>
              <a:r>
                <a:rPr lang="en-US" sz="1800" b="0" dirty="0">
                  <a:solidFill>
                    <a:schemeClr val="accent1"/>
                  </a:solidFill>
                </a:rPr>
                <a:t>SEE SLIDE LAYOUT LIBRARY WITH THE MATCHING HEADER STYLE FOR LAYOUT SUGGESTIONS</a:t>
              </a:r>
            </a:p>
          </p:txBody>
        </p:sp>
      </p:grpSp>
    </p:spTree>
    <p:extLst>
      <p:ext uri="{BB962C8B-B14F-4D97-AF65-F5344CB8AC3E}">
        <p14:creationId xmlns:p14="http://schemas.microsoft.com/office/powerpoint/2010/main" val="2233240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17" name="Slide Number Placeholder 3">
            <a:extLst>
              <a:ext uri="{FF2B5EF4-FFF2-40B4-BE49-F238E27FC236}">
                <a16:creationId xmlns:a16="http://schemas.microsoft.com/office/drawing/2014/main" id="{43D58331-1A9A-B34B-A44B-BE029F76FBF9}"/>
              </a:ext>
            </a:extLst>
          </p:cNvPr>
          <p:cNvSpPr>
            <a:spLocks noGrp="1"/>
          </p:cNvSpPr>
          <p:nvPr>
            <p:ph type="sldNum" sz="quarter" idx="12"/>
          </p:nvPr>
        </p:nvSpPr>
        <p:spPr>
          <a:xfrm>
            <a:off x="9238129" y="6492874"/>
            <a:ext cx="2743200" cy="365125"/>
          </a:xfrm>
        </p:spPr>
        <p:txBody>
          <a:bodyPr/>
          <a:lstStyle/>
          <a:p>
            <a:fld id="{13B88A40-E78F-6746-87E4-E178EA71B0DC}" type="slidenum">
              <a:rPr lang="en-US" smtClean="0"/>
              <a:t>‹#›</a:t>
            </a:fld>
            <a:endParaRPr lang="en-US"/>
          </a:p>
        </p:txBody>
      </p:sp>
      <p:sp>
        <p:nvSpPr>
          <p:cNvPr id="18" name="Footer Placeholder 4">
            <a:extLst>
              <a:ext uri="{FF2B5EF4-FFF2-40B4-BE49-F238E27FC236}">
                <a16:creationId xmlns:a16="http://schemas.microsoft.com/office/drawing/2014/main" id="{09ECEE64-692A-5140-8DED-C4690119AC3E}"/>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9" name="Group 18">
            <a:extLst>
              <a:ext uri="{FF2B5EF4-FFF2-40B4-BE49-F238E27FC236}">
                <a16:creationId xmlns:a16="http://schemas.microsoft.com/office/drawing/2014/main" id="{806A09CA-B19D-8040-85FD-FEF93AB27741}"/>
              </a:ext>
            </a:extLst>
          </p:cNvPr>
          <p:cNvGrpSpPr/>
          <p:nvPr userDrawn="1"/>
        </p:nvGrpSpPr>
        <p:grpSpPr>
          <a:xfrm>
            <a:off x="704493" y="2259377"/>
            <a:ext cx="11182706" cy="1361528"/>
            <a:chOff x="704493" y="2259377"/>
            <a:chExt cx="11182706" cy="1361528"/>
          </a:xfrm>
        </p:grpSpPr>
        <p:grpSp>
          <p:nvGrpSpPr>
            <p:cNvPr id="20" name="Group 19">
              <a:extLst>
                <a:ext uri="{FF2B5EF4-FFF2-40B4-BE49-F238E27FC236}">
                  <a16:creationId xmlns:a16="http://schemas.microsoft.com/office/drawing/2014/main" id="{F7F52E25-BA21-7944-80AC-03FB2A112E2D}"/>
                </a:ext>
              </a:extLst>
            </p:cNvPr>
            <p:cNvGrpSpPr/>
            <p:nvPr userDrawn="1"/>
          </p:nvGrpSpPr>
          <p:grpSpPr>
            <a:xfrm>
              <a:off x="704493" y="2259377"/>
              <a:ext cx="346362" cy="1340390"/>
              <a:chOff x="10819113" y="-279033"/>
              <a:chExt cx="990401" cy="3832766"/>
            </a:xfrm>
            <a:solidFill>
              <a:schemeClr val="bg2"/>
            </a:solidFill>
          </p:grpSpPr>
          <p:sp>
            <p:nvSpPr>
              <p:cNvPr id="23" name="Trapezoid 23">
                <a:extLst>
                  <a:ext uri="{FF2B5EF4-FFF2-40B4-BE49-F238E27FC236}">
                    <a16:creationId xmlns:a16="http://schemas.microsoft.com/office/drawing/2014/main" id="{7BCB0728-5E0C-FC4C-888E-711399C6063C}"/>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rapezoid 21">
                <a:extLst>
                  <a:ext uri="{FF2B5EF4-FFF2-40B4-BE49-F238E27FC236}">
                    <a16:creationId xmlns:a16="http://schemas.microsoft.com/office/drawing/2014/main" id="{F537C509-E5EE-234D-900F-025A4125DF80}"/>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566565C8-CDA9-FC47-B4DF-9A9FD6123993}"/>
                </a:ext>
              </a:extLst>
            </p:cNvPr>
            <p:cNvSpPr txBox="1"/>
            <p:nvPr userDrawn="1"/>
          </p:nvSpPr>
          <p:spPr>
            <a:xfrm>
              <a:off x="1303488" y="2605242"/>
              <a:ext cx="10583711" cy="646331"/>
            </a:xfrm>
            <a:prstGeom prst="rect">
              <a:avLst/>
            </a:prstGeom>
            <a:noFill/>
          </p:spPr>
          <p:txBody>
            <a:bodyPr wrap="square" rtlCol="0">
              <a:spAutoFit/>
            </a:bodyPr>
            <a:lstStyle/>
            <a:p>
              <a:r>
                <a:rPr lang="en-US" sz="3600" b="1" dirty="0">
                  <a:solidFill>
                    <a:schemeClr val="tx2"/>
                  </a:solidFill>
                </a:rPr>
                <a:t>CHOOSE FROM THE FOLLOWING STOCK SLIDES</a:t>
              </a:r>
            </a:p>
          </p:txBody>
        </p:sp>
        <p:sp>
          <p:nvSpPr>
            <p:cNvPr id="22" name="Rectangle 21">
              <a:extLst>
                <a:ext uri="{FF2B5EF4-FFF2-40B4-BE49-F238E27FC236}">
                  <a16:creationId xmlns:a16="http://schemas.microsoft.com/office/drawing/2014/main" id="{A05B5D9B-9CE4-5B46-BB31-F047EB3D3A75}"/>
                </a:ext>
              </a:extLst>
            </p:cNvPr>
            <p:cNvSpPr/>
            <p:nvPr userDrawn="1"/>
          </p:nvSpPr>
          <p:spPr>
            <a:xfrm>
              <a:off x="1303488" y="3251573"/>
              <a:ext cx="10229751" cy="369332"/>
            </a:xfrm>
            <a:prstGeom prst="rect">
              <a:avLst/>
            </a:prstGeom>
          </p:spPr>
          <p:txBody>
            <a:bodyPr wrap="square">
              <a:spAutoFit/>
            </a:bodyPr>
            <a:lstStyle/>
            <a:p>
              <a:r>
                <a:rPr lang="en-US" sz="1800" b="1" kern="1200" dirty="0">
                  <a:solidFill>
                    <a:schemeClr val="accent1"/>
                  </a:solidFill>
                  <a:effectLst/>
                  <a:latin typeface="+mn-lt"/>
                  <a:ea typeface="+mn-ea"/>
                  <a:cs typeface="+mn-cs"/>
                </a:rPr>
                <a:t>THE FOLLOWING SLIDES HAVE BEEN CREATED FOR OPTIONAL USE IN YOUR PRESENTATIONS </a:t>
              </a:r>
            </a:p>
          </p:txBody>
        </p:sp>
      </p:grpSp>
    </p:spTree>
    <p:extLst>
      <p:ext uri="{BB962C8B-B14F-4D97-AF65-F5344CB8AC3E}">
        <p14:creationId xmlns:p14="http://schemas.microsoft.com/office/powerpoint/2010/main" val="95711003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9" name="Picture 8" descr="Graphical user interface, application&#10;&#10;Description automatically generated">
            <a:extLst>
              <a:ext uri="{FF2B5EF4-FFF2-40B4-BE49-F238E27FC236}">
                <a16:creationId xmlns:a16="http://schemas.microsoft.com/office/drawing/2014/main" id="{A8934C64-0FC0-024C-853D-05391AA4D45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040982" y="-12682"/>
            <a:ext cx="6186375" cy="4995704"/>
          </a:xfrm>
          <a:prstGeom prst="rect">
            <a:avLst/>
          </a:prstGeom>
        </p:spPr>
      </p:pic>
      <p:pic>
        <p:nvPicPr>
          <p:cNvPr id="5" name="Picture 4">
            <a:extLst>
              <a:ext uri="{FF2B5EF4-FFF2-40B4-BE49-F238E27FC236}">
                <a16:creationId xmlns:a16="http://schemas.microsoft.com/office/drawing/2014/main" id="{C7BB32C8-6AA8-8D47-BF0B-1629ADB54B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7089" y="5884752"/>
            <a:ext cx="2414977" cy="442136"/>
          </a:xfrm>
          <a:prstGeom prst="rect">
            <a:avLst/>
          </a:prstGeom>
        </p:spPr>
      </p:pic>
      <p:sp>
        <p:nvSpPr>
          <p:cNvPr id="52" name="Rectangle 51">
            <a:extLst>
              <a:ext uri="{FF2B5EF4-FFF2-40B4-BE49-F238E27FC236}">
                <a16:creationId xmlns:a16="http://schemas.microsoft.com/office/drawing/2014/main" id="{F8F6ECC2-88AF-6842-93B7-B9DF8585E905}"/>
              </a:ext>
            </a:extLst>
          </p:cNvPr>
          <p:cNvSpPr/>
          <p:nvPr userDrawn="1"/>
        </p:nvSpPr>
        <p:spPr>
          <a:xfrm>
            <a:off x="0" y="-14532"/>
            <a:ext cx="6040982" cy="5075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6E6D8E7C-22B7-524A-B228-5AF9D50A7AF3}"/>
              </a:ext>
            </a:extLst>
          </p:cNvPr>
          <p:cNvSpPr/>
          <p:nvPr userDrawn="1"/>
        </p:nvSpPr>
        <p:spPr>
          <a:xfrm>
            <a:off x="0" y="4983597"/>
            <a:ext cx="12192000" cy="18837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CDA65740-2D04-814E-8D9D-6434A9FD99F1}"/>
              </a:ext>
            </a:extLst>
          </p:cNvPr>
          <p:cNvCxnSpPr>
            <a:cxnSpLocks/>
          </p:cNvCxnSpPr>
          <p:nvPr userDrawn="1"/>
        </p:nvCxnSpPr>
        <p:spPr>
          <a:xfrm>
            <a:off x="-12700" y="4978893"/>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5BFA773-7E8C-384B-A576-D985F7722B04}"/>
              </a:ext>
            </a:extLst>
          </p:cNvPr>
          <p:cNvCxnSpPr>
            <a:cxnSpLocks/>
          </p:cNvCxnSpPr>
          <p:nvPr userDrawn="1"/>
        </p:nvCxnSpPr>
        <p:spPr>
          <a:xfrm>
            <a:off x="669493" y="3545058"/>
            <a:ext cx="0" cy="3312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874051E-4D2D-5E47-AA25-749AAAB3CEF5}"/>
              </a:ext>
            </a:extLst>
          </p:cNvPr>
          <p:cNvCxnSpPr>
            <a:cxnSpLocks/>
          </p:cNvCxnSpPr>
          <p:nvPr userDrawn="1"/>
        </p:nvCxnSpPr>
        <p:spPr>
          <a:xfrm>
            <a:off x="11513626" y="12682"/>
            <a:ext cx="0" cy="53117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Title 1">
            <a:extLst>
              <a:ext uri="{FF2B5EF4-FFF2-40B4-BE49-F238E27FC236}">
                <a16:creationId xmlns:a16="http://schemas.microsoft.com/office/drawing/2014/main" id="{9994D7C1-9FF8-E145-BFCE-2375627480BC}"/>
              </a:ext>
            </a:extLst>
          </p:cNvPr>
          <p:cNvSpPr>
            <a:spLocks noGrp="1"/>
          </p:cNvSpPr>
          <p:nvPr>
            <p:ph type="ctrTitle" hasCustomPrompt="1"/>
          </p:nvPr>
        </p:nvSpPr>
        <p:spPr>
          <a:xfrm>
            <a:off x="704312" y="531112"/>
            <a:ext cx="4683700" cy="1802799"/>
          </a:xfrm>
        </p:spPr>
        <p:txBody>
          <a:bodyPr anchor="b">
            <a:normAutofit/>
          </a:bodyPr>
          <a:lstStyle>
            <a:lvl1pPr algn="l">
              <a:defRPr sz="4000">
                <a:solidFill>
                  <a:schemeClr val="bg1"/>
                </a:solidFill>
              </a:defRPr>
            </a:lvl1pPr>
          </a:lstStyle>
          <a:p>
            <a:r>
              <a:rPr lang="en-US" dirty="0"/>
              <a:t>CLICK TO EDIT MASTER TITLE STYLE</a:t>
            </a:r>
          </a:p>
        </p:txBody>
      </p:sp>
      <p:sp>
        <p:nvSpPr>
          <p:cNvPr id="70" name="Subtitle 2">
            <a:extLst>
              <a:ext uri="{FF2B5EF4-FFF2-40B4-BE49-F238E27FC236}">
                <a16:creationId xmlns:a16="http://schemas.microsoft.com/office/drawing/2014/main" id="{8BD641C0-F69B-1D4C-840C-E84776C318EF}"/>
              </a:ext>
            </a:extLst>
          </p:cNvPr>
          <p:cNvSpPr>
            <a:spLocks noGrp="1"/>
          </p:cNvSpPr>
          <p:nvPr>
            <p:ph type="subTitle" idx="1"/>
          </p:nvPr>
        </p:nvSpPr>
        <p:spPr>
          <a:xfrm>
            <a:off x="704312" y="2398302"/>
            <a:ext cx="4683700"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1" name="Text Placeholder 14">
            <a:extLst>
              <a:ext uri="{FF2B5EF4-FFF2-40B4-BE49-F238E27FC236}">
                <a16:creationId xmlns:a16="http://schemas.microsoft.com/office/drawing/2014/main" id="{0D8DFB93-13C1-BA45-9FC2-2FCB69FAEEFA}"/>
              </a:ext>
            </a:extLst>
          </p:cNvPr>
          <p:cNvSpPr>
            <a:spLocks noGrp="1"/>
          </p:cNvSpPr>
          <p:nvPr>
            <p:ph type="body" sz="quarter" idx="10" hasCustomPrompt="1"/>
          </p:nvPr>
        </p:nvSpPr>
        <p:spPr>
          <a:xfrm>
            <a:off x="704851" y="3463869"/>
            <a:ext cx="4683160" cy="150368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grpSp>
        <p:nvGrpSpPr>
          <p:cNvPr id="22" name="Group 21">
            <a:extLst>
              <a:ext uri="{FF2B5EF4-FFF2-40B4-BE49-F238E27FC236}">
                <a16:creationId xmlns:a16="http://schemas.microsoft.com/office/drawing/2014/main" id="{8C36BC0F-5962-1E40-B5F6-2F56FB24AB62}"/>
              </a:ext>
            </a:extLst>
          </p:cNvPr>
          <p:cNvGrpSpPr/>
          <p:nvPr userDrawn="1"/>
        </p:nvGrpSpPr>
        <p:grpSpPr>
          <a:xfrm>
            <a:off x="6719340" y="5639596"/>
            <a:ext cx="2987683" cy="282321"/>
            <a:chOff x="5059259" y="3924366"/>
            <a:chExt cx="3912923" cy="369751"/>
          </a:xfrm>
        </p:grpSpPr>
        <p:pic>
          <p:nvPicPr>
            <p:cNvPr id="24" name="Picture 23" descr="A picture containing drawing&#10;&#10;Description automatically generated">
              <a:extLst>
                <a:ext uri="{FF2B5EF4-FFF2-40B4-BE49-F238E27FC236}">
                  <a16:creationId xmlns:a16="http://schemas.microsoft.com/office/drawing/2014/main" id="{FAA626D5-217C-F74C-86E4-EEA5881503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4816" y="3924366"/>
              <a:ext cx="2427366" cy="369711"/>
            </a:xfrm>
            <a:prstGeom prst="rect">
              <a:avLst/>
            </a:prstGeom>
          </p:spPr>
        </p:pic>
        <p:pic>
          <p:nvPicPr>
            <p:cNvPr id="25" name="Picture 24" descr="A picture containing drawing&#10;&#10;Description automatically generated">
              <a:extLst>
                <a:ext uri="{FF2B5EF4-FFF2-40B4-BE49-F238E27FC236}">
                  <a16:creationId xmlns:a16="http://schemas.microsoft.com/office/drawing/2014/main" id="{3247DB18-372C-3447-8524-0797184BBCE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59259" y="3924366"/>
              <a:ext cx="1448697" cy="369751"/>
            </a:xfrm>
            <a:prstGeom prst="rect">
              <a:avLst/>
            </a:prstGeom>
          </p:spPr>
        </p:pic>
      </p:grpSp>
      <p:pic>
        <p:nvPicPr>
          <p:cNvPr id="26" name="Picture 25">
            <a:extLst>
              <a:ext uri="{FF2B5EF4-FFF2-40B4-BE49-F238E27FC236}">
                <a16:creationId xmlns:a16="http://schemas.microsoft.com/office/drawing/2014/main" id="{BA041E33-1A2D-2A4F-AC23-726E92B0D6B6}"/>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853625" y="5639303"/>
            <a:ext cx="1930722" cy="282290"/>
          </a:xfrm>
          <a:prstGeom prst="rect">
            <a:avLst/>
          </a:prstGeom>
        </p:spPr>
      </p:pic>
      <p:grpSp>
        <p:nvGrpSpPr>
          <p:cNvPr id="27" name="Group 26">
            <a:extLst>
              <a:ext uri="{FF2B5EF4-FFF2-40B4-BE49-F238E27FC236}">
                <a16:creationId xmlns:a16="http://schemas.microsoft.com/office/drawing/2014/main" id="{0EDBEF3C-8004-444A-AFDC-E92B560EB275}"/>
              </a:ext>
            </a:extLst>
          </p:cNvPr>
          <p:cNvGrpSpPr/>
          <p:nvPr userDrawn="1"/>
        </p:nvGrpSpPr>
        <p:grpSpPr>
          <a:xfrm>
            <a:off x="6717596" y="5992307"/>
            <a:ext cx="2613640" cy="284967"/>
            <a:chOff x="5057514" y="4377778"/>
            <a:chExt cx="3423045" cy="373217"/>
          </a:xfrm>
        </p:grpSpPr>
        <p:pic>
          <p:nvPicPr>
            <p:cNvPr id="28" name="Picture 27" descr="A picture containing drawing&#10;&#10;Description automatically generated">
              <a:extLst>
                <a:ext uri="{FF2B5EF4-FFF2-40B4-BE49-F238E27FC236}">
                  <a16:creationId xmlns:a16="http://schemas.microsoft.com/office/drawing/2014/main" id="{1CD21F81-A60B-344A-A300-D4CE525B3A7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57514" y="4377778"/>
              <a:ext cx="1448697" cy="369751"/>
            </a:xfrm>
            <a:prstGeom prst="rect">
              <a:avLst/>
            </a:prstGeom>
          </p:spPr>
        </p:pic>
        <p:pic>
          <p:nvPicPr>
            <p:cNvPr id="29" name="Picture 28" descr="A picture containing drawing&#10;&#10;Description automatically generated">
              <a:extLst>
                <a:ext uri="{FF2B5EF4-FFF2-40B4-BE49-F238E27FC236}">
                  <a16:creationId xmlns:a16="http://schemas.microsoft.com/office/drawing/2014/main" id="{41B160D9-ACEE-0B40-8E48-35B785F6308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50227" y="4377778"/>
              <a:ext cx="1930332" cy="373217"/>
            </a:xfrm>
            <a:prstGeom prst="rect">
              <a:avLst/>
            </a:prstGeom>
          </p:spPr>
        </p:pic>
      </p:grpSp>
      <p:pic>
        <p:nvPicPr>
          <p:cNvPr id="30" name="Picture 29">
            <a:extLst>
              <a:ext uri="{FF2B5EF4-FFF2-40B4-BE49-F238E27FC236}">
                <a16:creationId xmlns:a16="http://schemas.microsoft.com/office/drawing/2014/main" id="{674CBBCD-1E12-1045-998D-C5C098F8AF50}"/>
              </a:ext>
            </a:extLst>
          </p:cNvPr>
          <p:cNvPicPr>
            <a:picLocks noChangeAspect="1"/>
          </p:cNvPicPr>
          <p:nvPr userDrawn="1"/>
        </p:nvPicPr>
        <p:blipFill>
          <a:blip r:embed="rId8" cstate="email">
            <a:extLst>
              <a:ext uri="{28A0092B-C50C-407E-A947-70E740481C1C}">
                <a14:useLocalDpi xmlns:a14="http://schemas.microsoft.com/office/drawing/2010/main"/>
              </a:ext>
            </a:extLst>
          </a:blip>
          <a:srcRect/>
          <a:stretch/>
        </p:blipFill>
        <p:spPr>
          <a:xfrm>
            <a:off x="7853625" y="5992853"/>
            <a:ext cx="1558135" cy="284996"/>
          </a:xfrm>
          <a:prstGeom prst="rect">
            <a:avLst/>
          </a:prstGeom>
        </p:spPr>
      </p:pic>
      <p:cxnSp>
        <p:nvCxnSpPr>
          <p:cNvPr id="31" name="Straight Connector 30">
            <a:extLst>
              <a:ext uri="{FF2B5EF4-FFF2-40B4-BE49-F238E27FC236}">
                <a16:creationId xmlns:a16="http://schemas.microsoft.com/office/drawing/2014/main" id="{3D818158-B86D-7F4E-8EBC-18B03C7C46DD}"/>
              </a:ext>
            </a:extLst>
          </p:cNvPr>
          <p:cNvCxnSpPr/>
          <p:nvPr userDrawn="1"/>
        </p:nvCxnSpPr>
        <p:spPr>
          <a:xfrm>
            <a:off x="6044761" y="5336551"/>
            <a:ext cx="0" cy="1170084"/>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2" name="Picture 31" descr="A picture containing drawing&#10;&#10;Description automatically generated">
            <a:extLst>
              <a:ext uri="{FF2B5EF4-FFF2-40B4-BE49-F238E27FC236}">
                <a16:creationId xmlns:a16="http://schemas.microsoft.com/office/drawing/2014/main" id="{17C32437-C494-E34A-8462-2D89C9DAA2D1}"/>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1791354" y="5661980"/>
            <a:ext cx="3486259" cy="612648"/>
          </a:xfrm>
          <a:prstGeom prst="rect">
            <a:avLst/>
          </a:prstGeom>
        </p:spPr>
      </p:pic>
    </p:spTree>
    <p:extLst>
      <p:ext uri="{BB962C8B-B14F-4D97-AF65-F5344CB8AC3E}">
        <p14:creationId xmlns:p14="http://schemas.microsoft.com/office/powerpoint/2010/main" val="298835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750"/>
                                        <p:tgtEl>
                                          <p:spTgt spid="55"/>
                                        </p:tgtEl>
                                      </p:cBhvr>
                                    </p:animEffect>
                                  </p:childTnLst>
                                </p:cTn>
                              </p:par>
                              <p:par>
                                <p:cTn id="12" presetID="22" presetClass="entr" presetSubtype="4" fill="hold" nodeType="with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down)">
                                      <p:cBhvr>
                                        <p:cTn id="14" dur="500"/>
                                        <p:tgtEl>
                                          <p:spTgt spid="57"/>
                                        </p:tgtEl>
                                      </p:cBhvr>
                                    </p:animEffect>
                                  </p:childTnLst>
                                </p:cTn>
                              </p:par>
                              <p:par>
                                <p:cTn id="15" presetID="10" presetClass="entr" presetSubtype="0" fill="hold" nodeType="withEffect">
                                  <p:stCondLst>
                                    <p:cond delay="10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childTnLst>
                                </p:cTn>
                              </p:par>
                            </p:childTnLst>
                          </p:cTn>
                        </p:par>
                        <p:par>
                          <p:cTn id="18" fill="hold">
                            <p:stCondLst>
                              <p:cond delay="2250"/>
                            </p:stCondLst>
                            <p:childTnLst>
                              <p:par>
                                <p:cTn id="19" presetID="2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750"/>
                                        <p:tgtEl>
                                          <p:spTgt spid="26"/>
                                        </p:tgtEl>
                                      </p:cBhvr>
                                    </p:animEffect>
                                  </p:childTnLst>
                                </p:cTn>
                              </p:par>
                            </p:childTnLst>
                          </p:cTn>
                        </p:par>
                        <p:par>
                          <p:cTn id="22" fill="hold">
                            <p:stCondLst>
                              <p:cond delay="3000"/>
                            </p:stCondLst>
                            <p:childTnLst>
                              <p:par>
                                <p:cTn id="23" presetID="10" presetClass="entr" presetSubtype="0" fill="hold" nodeType="afterEffect">
                                  <p:stCondLst>
                                    <p:cond delay="5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750"/>
                                        <p:tgtEl>
                                          <p:spTgt spid="27"/>
                                        </p:tgtEl>
                                      </p:cBhvr>
                                    </p:animEffect>
                                  </p:childTnLst>
                                </p:cTn>
                              </p:par>
                            </p:childTnLst>
                          </p:cTn>
                        </p:par>
                        <p:par>
                          <p:cTn id="26" fill="hold">
                            <p:stCondLst>
                              <p:cond delay="4250"/>
                            </p:stCondLst>
                            <p:childTnLst>
                              <p:par>
                                <p:cTn id="27" presetID="2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6040984" y="-3345"/>
            <a:ext cx="6151016" cy="4983596"/>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Picture 7">
            <a:extLst>
              <a:ext uri="{FF2B5EF4-FFF2-40B4-BE49-F238E27FC236}">
                <a16:creationId xmlns:a16="http://schemas.microsoft.com/office/drawing/2014/main" id="{F4891804-8664-1041-BBBA-1ED63DB47E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7089" y="5884752"/>
            <a:ext cx="2414977" cy="442136"/>
          </a:xfrm>
          <a:prstGeom prst="rect">
            <a:avLst/>
          </a:prstGeom>
        </p:spPr>
      </p:pic>
      <p:sp>
        <p:nvSpPr>
          <p:cNvPr id="9" name="Rectangle 8">
            <a:extLst>
              <a:ext uri="{FF2B5EF4-FFF2-40B4-BE49-F238E27FC236}">
                <a16:creationId xmlns:a16="http://schemas.microsoft.com/office/drawing/2014/main" id="{270F5173-7DFF-284C-92F2-293D110B4A4F}"/>
              </a:ext>
            </a:extLst>
          </p:cNvPr>
          <p:cNvSpPr/>
          <p:nvPr userDrawn="1"/>
        </p:nvSpPr>
        <p:spPr>
          <a:xfrm>
            <a:off x="2" y="-1"/>
            <a:ext cx="6040982" cy="52182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6082EBD-B853-5840-B5F9-B09CA401C853}"/>
              </a:ext>
            </a:extLst>
          </p:cNvPr>
          <p:cNvSpPr/>
          <p:nvPr userDrawn="1"/>
        </p:nvSpPr>
        <p:spPr>
          <a:xfrm>
            <a:off x="0" y="4983597"/>
            <a:ext cx="12192000" cy="18837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A3768A9-4416-2049-873D-BE5AD0226D33}"/>
              </a:ext>
            </a:extLst>
          </p:cNvPr>
          <p:cNvCxnSpPr>
            <a:cxnSpLocks/>
          </p:cNvCxnSpPr>
          <p:nvPr userDrawn="1"/>
        </p:nvCxnSpPr>
        <p:spPr>
          <a:xfrm>
            <a:off x="-12700" y="4980251"/>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F6DC31E-8A0B-8941-85C6-7EBC23C0DFBE}"/>
              </a:ext>
            </a:extLst>
          </p:cNvPr>
          <p:cNvCxnSpPr>
            <a:cxnSpLocks/>
          </p:cNvCxnSpPr>
          <p:nvPr userDrawn="1"/>
        </p:nvCxnSpPr>
        <p:spPr>
          <a:xfrm>
            <a:off x="669493" y="3545058"/>
            <a:ext cx="0" cy="3312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ED511F0-7DBE-AC42-9F4D-5F92CE5C47BC}"/>
              </a:ext>
            </a:extLst>
          </p:cNvPr>
          <p:cNvCxnSpPr>
            <a:cxnSpLocks/>
          </p:cNvCxnSpPr>
          <p:nvPr userDrawn="1"/>
        </p:nvCxnSpPr>
        <p:spPr>
          <a:xfrm>
            <a:off x="11513626" y="12682"/>
            <a:ext cx="0" cy="53117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itle 1">
            <a:extLst>
              <a:ext uri="{FF2B5EF4-FFF2-40B4-BE49-F238E27FC236}">
                <a16:creationId xmlns:a16="http://schemas.microsoft.com/office/drawing/2014/main" id="{2B8A7865-B97C-A34F-9D3A-AA7475B0ADF8}"/>
              </a:ext>
            </a:extLst>
          </p:cNvPr>
          <p:cNvSpPr>
            <a:spLocks noGrp="1"/>
          </p:cNvSpPr>
          <p:nvPr>
            <p:ph type="ctrTitle" hasCustomPrompt="1"/>
          </p:nvPr>
        </p:nvSpPr>
        <p:spPr>
          <a:xfrm>
            <a:off x="704312" y="531112"/>
            <a:ext cx="4683700" cy="1802799"/>
          </a:xfrm>
        </p:spPr>
        <p:txBody>
          <a:bodyPr anchor="b">
            <a:normAutofit/>
          </a:bodyPr>
          <a:lstStyle>
            <a:lvl1pPr algn="l">
              <a:defRPr sz="4000">
                <a:solidFill>
                  <a:schemeClr val="bg1"/>
                </a:solidFill>
              </a:defRPr>
            </a:lvl1pPr>
          </a:lstStyle>
          <a:p>
            <a:r>
              <a:rPr lang="en-US" dirty="0"/>
              <a:t>CLICK TO EDIT MASTER TITLE STYLE</a:t>
            </a:r>
          </a:p>
        </p:txBody>
      </p:sp>
      <p:sp>
        <p:nvSpPr>
          <p:cNvPr id="24" name="Subtitle 2">
            <a:extLst>
              <a:ext uri="{FF2B5EF4-FFF2-40B4-BE49-F238E27FC236}">
                <a16:creationId xmlns:a16="http://schemas.microsoft.com/office/drawing/2014/main" id="{523F7AA3-5B55-D94F-8DD3-C810DE9ED3FF}"/>
              </a:ext>
            </a:extLst>
          </p:cNvPr>
          <p:cNvSpPr>
            <a:spLocks noGrp="1"/>
          </p:cNvSpPr>
          <p:nvPr>
            <p:ph type="subTitle" idx="10"/>
          </p:nvPr>
        </p:nvSpPr>
        <p:spPr>
          <a:xfrm>
            <a:off x="704312" y="2398302"/>
            <a:ext cx="4683700"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5" name="Text Placeholder 14">
            <a:extLst>
              <a:ext uri="{FF2B5EF4-FFF2-40B4-BE49-F238E27FC236}">
                <a16:creationId xmlns:a16="http://schemas.microsoft.com/office/drawing/2014/main" id="{6A81BBB1-4A31-B84D-A976-E7D5467F47DA}"/>
              </a:ext>
            </a:extLst>
          </p:cNvPr>
          <p:cNvSpPr>
            <a:spLocks noGrp="1"/>
          </p:cNvSpPr>
          <p:nvPr>
            <p:ph type="body" sz="quarter" idx="11" hasCustomPrompt="1"/>
          </p:nvPr>
        </p:nvSpPr>
        <p:spPr>
          <a:xfrm>
            <a:off x="704851" y="3463869"/>
            <a:ext cx="4683160" cy="150368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grpSp>
        <p:nvGrpSpPr>
          <p:cNvPr id="27" name="Group 26">
            <a:extLst>
              <a:ext uri="{FF2B5EF4-FFF2-40B4-BE49-F238E27FC236}">
                <a16:creationId xmlns:a16="http://schemas.microsoft.com/office/drawing/2014/main" id="{40937D7E-522F-B64A-9425-F952F0E42DFB}"/>
              </a:ext>
            </a:extLst>
          </p:cNvPr>
          <p:cNvGrpSpPr/>
          <p:nvPr userDrawn="1"/>
        </p:nvGrpSpPr>
        <p:grpSpPr>
          <a:xfrm>
            <a:off x="6719340" y="5634052"/>
            <a:ext cx="2987683" cy="282321"/>
            <a:chOff x="5059259" y="3924366"/>
            <a:chExt cx="3912923" cy="369751"/>
          </a:xfrm>
        </p:grpSpPr>
        <p:pic>
          <p:nvPicPr>
            <p:cNvPr id="28" name="Picture 27" descr="A picture containing drawing&#10;&#10;Description automatically generated">
              <a:extLst>
                <a:ext uri="{FF2B5EF4-FFF2-40B4-BE49-F238E27FC236}">
                  <a16:creationId xmlns:a16="http://schemas.microsoft.com/office/drawing/2014/main" id="{1424CACD-F4C2-C34E-9C40-7D18C0861B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44816" y="3924366"/>
              <a:ext cx="2427366" cy="369711"/>
            </a:xfrm>
            <a:prstGeom prst="rect">
              <a:avLst/>
            </a:prstGeom>
          </p:spPr>
        </p:pic>
        <p:pic>
          <p:nvPicPr>
            <p:cNvPr id="29" name="Picture 28" descr="A picture containing drawing&#10;&#10;Description automatically generated">
              <a:extLst>
                <a:ext uri="{FF2B5EF4-FFF2-40B4-BE49-F238E27FC236}">
                  <a16:creationId xmlns:a16="http://schemas.microsoft.com/office/drawing/2014/main" id="{B9848543-868A-204A-9AEC-BE367328AFA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59259" y="3924366"/>
              <a:ext cx="1448697" cy="369751"/>
            </a:xfrm>
            <a:prstGeom prst="rect">
              <a:avLst/>
            </a:prstGeom>
          </p:spPr>
        </p:pic>
      </p:grpSp>
      <p:pic>
        <p:nvPicPr>
          <p:cNvPr id="30" name="Picture 29">
            <a:extLst>
              <a:ext uri="{FF2B5EF4-FFF2-40B4-BE49-F238E27FC236}">
                <a16:creationId xmlns:a16="http://schemas.microsoft.com/office/drawing/2014/main" id="{4FB4A191-FFD8-8246-8942-5C091CA2C02B}"/>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7853625" y="5633759"/>
            <a:ext cx="1930722" cy="282290"/>
          </a:xfrm>
          <a:prstGeom prst="rect">
            <a:avLst/>
          </a:prstGeom>
        </p:spPr>
      </p:pic>
      <p:grpSp>
        <p:nvGrpSpPr>
          <p:cNvPr id="31" name="Group 30">
            <a:extLst>
              <a:ext uri="{FF2B5EF4-FFF2-40B4-BE49-F238E27FC236}">
                <a16:creationId xmlns:a16="http://schemas.microsoft.com/office/drawing/2014/main" id="{3747D5E8-7380-174D-808A-D0B3E876E7EC}"/>
              </a:ext>
            </a:extLst>
          </p:cNvPr>
          <p:cNvGrpSpPr/>
          <p:nvPr userDrawn="1"/>
        </p:nvGrpSpPr>
        <p:grpSpPr>
          <a:xfrm>
            <a:off x="6717596" y="5986763"/>
            <a:ext cx="2613640" cy="284967"/>
            <a:chOff x="5057514" y="4377778"/>
            <a:chExt cx="3423045" cy="373217"/>
          </a:xfrm>
        </p:grpSpPr>
        <p:pic>
          <p:nvPicPr>
            <p:cNvPr id="32" name="Picture 31" descr="A picture containing drawing&#10;&#10;Description automatically generated">
              <a:extLst>
                <a:ext uri="{FF2B5EF4-FFF2-40B4-BE49-F238E27FC236}">
                  <a16:creationId xmlns:a16="http://schemas.microsoft.com/office/drawing/2014/main" id="{7CB78D14-0DC4-2641-9B0A-0989F9BEA6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57514" y="4377778"/>
              <a:ext cx="1448697" cy="369751"/>
            </a:xfrm>
            <a:prstGeom prst="rect">
              <a:avLst/>
            </a:prstGeom>
          </p:spPr>
        </p:pic>
        <p:pic>
          <p:nvPicPr>
            <p:cNvPr id="33" name="Picture 32" descr="A picture containing drawing&#10;&#10;Description automatically generated">
              <a:extLst>
                <a:ext uri="{FF2B5EF4-FFF2-40B4-BE49-F238E27FC236}">
                  <a16:creationId xmlns:a16="http://schemas.microsoft.com/office/drawing/2014/main" id="{1D34A66A-D919-4E42-8DD7-0A15BC8B703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50227" y="4377778"/>
              <a:ext cx="1930332" cy="373217"/>
            </a:xfrm>
            <a:prstGeom prst="rect">
              <a:avLst/>
            </a:prstGeom>
          </p:spPr>
        </p:pic>
      </p:grpSp>
      <p:pic>
        <p:nvPicPr>
          <p:cNvPr id="34" name="Picture 33">
            <a:extLst>
              <a:ext uri="{FF2B5EF4-FFF2-40B4-BE49-F238E27FC236}">
                <a16:creationId xmlns:a16="http://schemas.microsoft.com/office/drawing/2014/main" id="{EE690E50-46E2-154B-90A7-23DF675F5A11}"/>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7853625" y="5987309"/>
            <a:ext cx="1558135" cy="284996"/>
          </a:xfrm>
          <a:prstGeom prst="rect">
            <a:avLst/>
          </a:prstGeom>
        </p:spPr>
      </p:pic>
      <p:cxnSp>
        <p:nvCxnSpPr>
          <p:cNvPr id="35" name="Straight Connector 34">
            <a:extLst>
              <a:ext uri="{FF2B5EF4-FFF2-40B4-BE49-F238E27FC236}">
                <a16:creationId xmlns:a16="http://schemas.microsoft.com/office/drawing/2014/main" id="{3D38B908-19DE-9846-887B-DECB55F83F7A}"/>
              </a:ext>
            </a:extLst>
          </p:cNvPr>
          <p:cNvCxnSpPr/>
          <p:nvPr userDrawn="1"/>
        </p:nvCxnSpPr>
        <p:spPr>
          <a:xfrm>
            <a:off x="6044761" y="5331007"/>
            <a:ext cx="0" cy="1170084"/>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36" name="Picture 35" descr="A picture containing drawing&#10;&#10;Description automatically generated">
            <a:extLst>
              <a:ext uri="{FF2B5EF4-FFF2-40B4-BE49-F238E27FC236}">
                <a16:creationId xmlns:a16="http://schemas.microsoft.com/office/drawing/2014/main" id="{22470071-2329-BD4F-8628-4A9600A06979}"/>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1791354" y="5656436"/>
            <a:ext cx="3486259" cy="612648"/>
          </a:xfrm>
          <a:prstGeom prst="rect">
            <a:avLst/>
          </a:prstGeom>
        </p:spPr>
      </p:pic>
    </p:spTree>
    <p:extLst>
      <p:ext uri="{BB962C8B-B14F-4D97-AF65-F5344CB8AC3E}">
        <p14:creationId xmlns:p14="http://schemas.microsoft.com/office/powerpoint/2010/main" val="98292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750"/>
                                        <p:tgtEl>
                                          <p:spTgt spid="11"/>
                                        </p:tgtEl>
                                      </p:cBhvr>
                                    </p:animEffect>
                                  </p:childTnLst>
                                </p:cTn>
                              </p:par>
                              <p:par>
                                <p:cTn id="12" presetID="22" presetClass="entr" presetSubtype="4"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10" presetClass="entr" presetSubtype="0" fill="hold"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750"/>
                                        <p:tgtEl>
                                          <p:spTgt spid="27"/>
                                        </p:tgtEl>
                                      </p:cBhvr>
                                    </p:animEffect>
                                  </p:childTnLst>
                                </p:cTn>
                              </p:par>
                            </p:childTnLst>
                          </p:cTn>
                        </p:par>
                        <p:par>
                          <p:cTn id="18" fill="hold">
                            <p:stCondLst>
                              <p:cond delay="2250"/>
                            </p:stCondLst>
                            <p:childTnLst>
                              <p:par>
                                <p:cTn id="19" presetID="22" presetClass="entr" presetSubtype="8"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750"/>
                                        <p:tgtEl>
                                          <p:spTgt spid="30"/>
                                        </p:tgtEl>
                                      </p:cBhvr>
                                    </p:animEffect>
                                  </p:childTnLst>
                                </p:cTn>
                              </p:par>
                            </p:childTnLst>
                          </p:cTn>
                        </p:par>
                        <p:par>
                          <p:cTn id="22" fill="hold">
                            <p:stCondLst>
                              <p:cond delay="3000"/>
                            </p:stCondLst>
                            <p:childTnLst>
                              <p:par>
                                <p:cTn id="23" presetID="10" presetClass="entr" presetSubtype="0" fill="hold" nodeType="afterEffect">
                                  <p:stCondLst>
                                    <p:cond delay="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750"/>
                                        <p:tgtEl>
                                          <p:spTgt spid="31"/>
                                        </p:tgtEl>
                                      </p:cBhvr>
                                    </p:animEffect>
                                  </p:childTnLst>
                                </p:cTn>
                              </p:par>
                            </p:childTnLst>
                          </p:cTn>
                        </p:par>
                        <p:par>
                          <p:cTn id="26" fill="hold">
                            <p:stCondLst>
                              <p:cond delay="4250"/>
                            </p:stCondLst>
                            <p:childTnLst>
                              <p:par>
                                <p:cTn id="27" presetID="22" presetClass="entr" presetSubtype="8"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left)">
                                      <p:cBhvr>
                                        <p:cTn id="29"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7" name="Picture 6" descr="A picture containing car, cellphone, phone, front&#10;&#10;Description automatically generated">
            <a:extLst>
              <a:ext uri="{FF2B5EF4-FFF2-40B4-BE49-F238E27FC236}">
                <a16:creationId xmlns:a16="http://schemas.microsoft.com/office/drawing/2014/main" id="{155429A8-E283-AE4F-88D4-144EFC4EA21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237010"/>
            <a:ext cx="12192000" cy="4407806"/>
          </a:xfrm>
          <a:prstGeom prst="rect">
            <a:avLst/>
          </a:prstGeom>
        </p:spPr>
      </p:pic>
      <p:sp>
        <p:nvSpPr>
          <p:cNvPr id="48" name="Rectangle 47">
            <a:extLst>
              <a:ext uri="{FF2B5EF4-FFF2-40B4-BE49-F238E27FC236}">
                <a16:creationId xmlns:a16="http://schemas.microsoft.com/office/drawing/2014/main" id="{8C134724-C163-574F-8BA2-FFFF5211D44F}"/>
              </a:ext>
            </a:extLst>
          </p:cNvPr>
          <p:cNvSpPr/>
          <p:nvPr userDrawn="1"/>
        </p:nvSpPr>
        <p:spPr>
          <a:xfrm rot="16200000">
            <a:off x="5455557" y="544690"/>
            <a:ext cx="6846711" cy="5779907"/>
          </a:xfrm>
          <a:prstGeom prst="rect">
            <a:avLst/>
          </a:prstGeom>
          <a:solidFill>
            <a:srgbClr val="003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871BE919-DC09-3A43-B246-5A10D67E5384}"/>
              </a:ext>
            </a:extLst>
          </p:cNvPr>
          <p:cNvCxnSpPr>
            <a:cxnSpLocks/>
          </p:cNvCxnSpPr>
          <p:nvPr userDrawn="1"/>
        </p:nvCxnSpPr>
        <p:spPr>
          <a:xfrm>
            <a:off x="11337096" y="0"/>
            <a:ext cx="0" cy="4195654"/>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8E2BFD3-3A54-BD49-801F-362E4A5E69A4}"/>
              </a:ext>
            </a:extLst>
          </p:cNvPr>
          <p:cNvSpPr>
            <a:spLocks noGrp="1"/>
          </p:cNvSpPr>
          <p:nvPr>
            <p:ph type="ctrTitle" hasCustomPrompt="1"/>
          </p:nvPr>
        </p:nvSpPr>
        <p:spPr>
          <a:xfrm>
            <a:off x="6314396" y="2056160"/>
            <a:ext cx="4616329" cy="1471183"/>
          </a:xfrm>
        </p:spPr>
        <p:txBody>
          <a:bodyPr anchor="b">
            <a:normAutofit/>
          </a:bodyPr>
          <a:lstStyle>
            <a:lvl1pPr algn="l">
              <a:defRPr sz="3600">
                <a:solidFill>
                  <a:schemeClr val="bg1"/>
                </a:solidFill>
              </a:defRPr>
            </a:lvl1pPr>
          </a:lstStyle>
          <a:p>
            <a:r>
              <a:rPr lang="en-US" dirty="0"/>
              <a:t>CLICK TO EDIT MASTER TITLE STYLE</a:t>
            </a:r>
            <a:br>
              <a:rPr lang="en-US" dirty="0"/>
            </a:br>
            <a:endParaRPr lang="en-US" dirty="0"/>
          </a:p>
        </p:txBody>
      </p:sp>
      <p:sp>
        <p:nvSpPr>
          <p:cNvPr id="3" name="Subtitle 2">
            <a:extLst>
              <a:ext uri="{FF2B5EF4-FFF2-40B4-BE49-F238E27FC236}">
                <a16:creationId xmlns:a16="http://schemas.microsoft.com/office/drawing/2014/main" id="{5E02996A-8F47-BA4B-81C7-C7C291B6F4DB}"/>
              </a:ext>
            </a:extLst>
          </p:cNvPr>
          <p:cNvSpPr>
            <a:spLocks noGrp="1"/>
          </p:cNvSpPr>
          <p:nvPr>
            <p:ph type="subTitle" idx="1" hasCustomPrompt="1"/>
          </p:nvPr>
        </p:nvSpPr>
        <p:spPr>
          <a:xfrm>
            <a:off x="6314210" y="3645821"/>
            <a:ext cx="4625151" cy="549833"/>
          </a:xfrm>
        </p:spPr>
        <p:txBody>
          <a:bodyPr>
            <a:normAutofit/>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p:ph type="body" sz="quarter" idx="10" hasCustomPrompt="1"/>
          </p:nvPr>
        </p:nvSpPr>
        <p:spPr>
          <a:xfrm>
            <a:off x="6314210" y="4314119"/>
            <a:ext cx="4625151"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cxnSp>
        <p:nvCxnSpPr>
          <p:cNvPr id="22" name="Straight Connector 21">
            <a:extLst>
              <a:ext uri="{FF2B5EF4-FFF2-40B4-BE49-F238E27FC236}">
                <a16:creationId xmlns:a16="http://schemas.microsoft.com/office/drawing/2014/main" id="{9831F14F-C74F-4C43-B521-47FD3E3999A0}"/>
              </a:ext>
            </a:extLst>
          </p:cNvPr>
          <p:cNvCxnSpPr>
            <a:cxnSpLocks/>
          </p:cNvCxnSpPr>
          <p:nvPr userDrawn="1"/>
        </p:nvCxnSpPr>
        <p:spPr>
          <a:xfrm>
            <a:off x="423134" y="1182544"/>
            <a:ext cx="0" cy="4492912"/>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8015FD1-4683-214F-95B5-1925380FBBC2}"/>
              </a:ext>
            </a:extLst>
          </p:cNvPr>
          <p:cNvCxnSpPr>
            <a:cxnSpLocks/>
          </p:cNvCxnSpPr>
          <p:nvPr userDrawn="1"/>
        </p:nvCxnSpPr>
        <p:spPr>
          <a:xfrm>
            <a:off x="0" y="1627819"/>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26" name="Picture 25" descr="A picture containing text&#10;&#10;Description automatically generated">
            <a:extLst>
              <a:ext uri="{FF2B5EF4-FFF2-40B4-BE49-F238E27FC236}">
                <a16:creationId xmlns:a16="http://schemas.microsoft.com/office/drawing/2014/main" id="{BDCD7847-1522-0E44-AF5F-7A45814F376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740165" y="5968781"/>
            <a:ext cx="4299966" cy="576072"/>
          </a:xfrm>
          <a:prstGeom prst="rect">
            <a:avLst/>
          </a:prstGeom>
        </p:spPr>
      </p:pic>
    </p:spTree>
    <p:extLst>
      <p:ext uri="{BB962C8B-B14F-4D97-AF65-F5344CB8AC3E}">
        <p14:creationId xmlns:p14="http://schemas.microsoft.com/office/powerpoint/2010/main" val="400033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CF8BCE1-6DCB-2840-A0A1-8CC968F7C884}"/>
              </a:ext>
            </a:extLst>
          </p:cNvPr>
          <p:cNvSpPr/>
          <p:nvPr userDrawn="1"/>
        </p:nvSpPr>
        <p:spPr>
          <a:xfrm rot="16200000">
            <a:off x="5459989" y="549121"/>
            <a:ext cx="6846710" cy="5771045"/>
          </a:xfrm>
          <a:prstGeom prst="rect">
            <a:avLst/>
          </a:prstGeom>
          <a:solidFill>
            <a:srgbClr val="003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13" y="1180347"/>
            <a:ext cx="5997825" cy="4455955"/>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cxnSp>
        <p:nvCxnSpPr>
          <p:cNvPr id="13" name="Straight Connector 12">
            <a:extLst>
              <a:ext uri="{FF2B5EF4-FFF2-40B4-BE49-F238E27FC236}">
                <a16:creationId xmlns:a16="http://schemas.microsoft.com/office/drawing/2014/main" id="{01960654-D825-024F-B13F-787B9EC0C20F}"/>
              </a:ext>
            </a:extLst>
          </p:cNvPr>
          <p:cNvCxnSpPr>
            <a:cxnSpLocks/>
          </p:cNvCxnSpPr>
          <p:nvPr userDrawn="1"/>
        </p:nvCxnSpPr>
        <p:spPr>
          <a:xfrm>
            <a:off x="11337096" y="0"/>
            <a:ext cx="0" cy="4195654"/>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FBB1ED9C-99DB-C246-A4DB-F174540FC69F}"/>
              </a:ext>
            </a:extLst>
          </p:cNvPr>
          <p:cNvSpPr>
            <a:spLocks noGrp="1"/>
          </p:cNvSpPr>
          <p:nvPr>
            <p:ph type="ctrTitle" hasCustomPrompt="1"/>
          </p:nvPr>
        </p:nvSpPr>
        <p:spPr>
          <a:xfrm>
            <a:off x="6314396" y="2056160"/>
            <a:ext cx="4616329" cy="1471183"/>
          </a:xfrm>
        </p:spPr>
        <p:txBody>
          <a:bodyPr anchor="b">
            <a:normAutofit/>
          </a:bodyPr>
          <a:lstStyle>
            <a:lvl1pPr algn="l">
              <a:defRPr sz="3600">
                <a:solidFill>
                  <a:schemeClr val="bg1"/>
                </a:solidFill>
              </a:defRPr>
            </a:lvl1pPr>
          </a:lstStyle>
          <a:p>
            <a:r>
              <a:rPr lang="en-US" dirty="0"/>
              <a:t>CLICK TO EDIT MASTER TITLE STYLE</a:t>
            </a:r>
            <a:br>
              <a:rPr lang="en-US" dirty="0"/>
            </a:br>
            <a:endParaRPr lang="en-US" dirty="0"/>
          </a:p>
        </p:txBody>
      </p:sp>
      <p:sp>
        <p:nvSpPr>
          <p:cNvPr id="16" name="Subtitle 2">
            <a:extLst>
              <a:ext uri="{FF2B5EF4-FFF2-40B4-BE49-F238E27FC236}">
                <a16:creationId xmlns:a16="http://schemas.microsoft.com/office/drawing/2014/main" id="{19EFF162-5FEB-B040-9994-7DE97E34B86A}"/>
              </a:ext>
            </a:extLst>
          </p:cNvPr>
          <p:cNvSpPr>
            <a:spLocks noGrp="1"/>
          </p:cNvSpPr>
          <p:nvPr>
            <p:ph type="subTitle" idx="10" hasCustomPrompt="1"/>
          </p:nvPr>
        </p:nvSpPr>
        <p:spPr>
          <a:xfrm>
            <a:off x="6314210" y="3645821"/>
            <a:ext cx="4625151" cy="549833"/>
          </a:xfrm>
        </p:spPr>
        <p:txBody>
          <a:bodyPr>
            <a:normAutofit/>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7" name="Text Placeholder 14">
            <a:extLst>
              <a:ext uri="{FF2B5EF4-FFF2-40B4-BE49-F238E27FC236}">
                <a16:creationId xmlns:a16="http://schemas.microsoft.com/office/drawing/2014/main" id="{52FADF90-0AAD-0F45-A3AC-ABD6E1C37F8E}"/>
              </a:ext>
            </a:extLst>
          </p:cNvPr>
          <p:cNvSpPr>
            <a:spLocks noGrp="1"/>
          </p:cNvSpPr>
          <p:nvPr>
            <p:ph type="body" sz="quarter" idx="11" hasCustomPrompt="1"/>
          </p:nvPr>
        </p:nvSpPr>
        <p:spPr>
          <a:xfrm>
            <a:off x="6314210" y="4314119"/>
            <a:ext cx="4625151"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cxnSp>
        <p:nvCxnSpPr>
          <p:cNvPr id="21" name="Straight Connector 20">
            <a:extLst>
              <a:ext uri="{FF2B5EF4-FFF2-40B4-BE49-F238E27FC236}">
                <a16:creationId xmlns:a16="http://schemas.microsoft.com/office/drawing/2014/main" id="{18B0BF2B-4F90-D247-9C57-408C733BE5F6}"/>
              </a:ext>
            </a:extLst>
          </p:cNvPr>
          <p:cNvCxnSpPr>
            <a:cxnSpLocks/>
          </p:cNvCxnSpPr>
          <p:nvPr userDrawn="1"/>
        </p:nvCxnSpPr>
        <p:spPr>
          <a:xfrm>
            <a:off x="0" y="1627819"/>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22" name="Picture 21" descr="A picture containing text&#10;&#10;Description automatically generated">
            <a:extLst>
              <a:ext uri="{FF2B5EF4-FFF2-40B4-BE49-F238E27FC236}">
                <a16:creationId xmlns:a16="http://schemas.microsoft.com/office/drawing/2014/main" id="{C2884DF9-53E6-4346-861F-8121ED4062D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40165" y="5968781"/>
            <a:ext cx="4299966" cy="576072"/>
          </a:xfrm>
          <a:prstGeom prst="rect">
            <a:avLst/>
          </a:prstGeom>
        </p:spPr>
      </p:pic>
      <p:sp>
        <p:nvSpPr>
          <p:cNvPr id="23" name="Rectangle 22">
            <a:extLst>
              <a:ext uri="{FF2B5EF4-FFF2-40B4-BE49-F238E27FC236}">
                <a16:creationId xmlns:a16="http://schemas.microsoft.com/office/drawing/2014/main" id="{A1B553F8-A471-9349-94E7-432646AEA067}"/>
              </a:ext>
            </a:extLst>
          </p:cNvPr>
          <p:cNvSpPr/>
          <p:nvPr userDrawn="1"/>
        </p:nvSpPr>
        <p:spPr>
          <a:xfrm>
            <a:off x="11768865" y="1180348"/>
            <a:ext cx="437881" cy="44781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723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pic>
        <p:nvPicPr>
          <p:cNvPr id="8" name="Picture 7" descr="A picture containing phone, sitting, table, clock&#10;&#10;Description automatically generated">
            <a:extLst>
              <a:ext uri="{FF2B5EF4-FFF2-40B4-BE49-F238E27FC236}">
                <a16:creationId xmlns:a16="http://schemas.microsoft.com/office/drawing/2014/main" id="{DF8C0800-00EC-9F46-A6BA-947BD36F6146}"/>
              </a:ext>
            </a:extLst>
          </p:cNvPr>
          <p:cNvPicPr>
            <a:picLocks noChangeAspect="1"/>
          </p:cNvPicPr>
          <p:nvPr userDrawn="1"/>
        </p:nvPicPr>
        <p:blipFill rotWithShape="1">
          <a:blip r:embed="rId2"/>
          <a:srcRect l="33663" t="318" r="24882" b="451"/>
          <a:stretch/>
        </p:blipFill>
        <p:spPr>
          <a:xfrm>
            <a:off x="6078532" y="18570"/>
            <a:ext cx="6134292" cy="6866295"/>
          </a:xfrm>
          <a:prstGeom prst="rect">
            <a:avLst/>
          </a:prstGeom>
        </p:spPr>
      </p:pic>
      <p:sp>
        <p:nvSpPr>
          <p:cNvPr id="6" name="Rectangle 5">
            <a:extLst>
              <a:ext uri="{FF2B5EF4-FFF2-40B4-BE49-F238E27FC236}">
                <a16:creationId xmlns:a16="http://schemas.microsoft.com/office/drawing/2014/main" id="{AC3C282F-EB59-3543-87B8-7F8DEB02A5A3}"/>
              </a:ext>
            </a:extLst>
          </p:cNvPr>
          <p:cNvSpPr/>
          <p:nvPr userDrawn="1"/>
        </p:nvSpPr>
        <p:spPr>
          <a:xfrm>
            <a:off x="-18404" y="0"/>
            <a:ext cx="6099625" cy="6866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E2BFD3-3A54-BD49-801F-362E4A5E69A4}"/>
              </a:ext>
            </a:extLst>
          </p:cNvPr>
          <p:cNvSpPr>
            <a:spLocks noGrp="1"/>
          </p:cNvSpPr>
          <p:nvPr userDrawn="1">
            <p:ph type="ctrTitle" hasCustomPrompt="1"/>
          </p:nvPr>
        </p:nvSpPr>
        <p:spPr>
          <a:xfrm>
            <a:off x="874936" y="839972"/>
            <a:ext cx="4261471" cy="935665"/>
          </a:xfrm>
        </p:spPr>
        <p:txBody>
          <a:bodyPr anchor="b">
            <a:noAutofit/>
          </a:bodyPr>
          <a:lstStyle>
            <a:lvl1pPr algn="l">
              <a:defRPr sz="3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E02996A-8F47-BA4B-81C7-C7C291B6F4DB}"/>
              </a:ext>
            </a:extLst>
          </p:cNvPr>
          <p:cNvSpPr>
            <a:spLocks noGrp="1"/>
          </p:cNvSpPr>
          <p:nvPr userDrawn="1">
            <p:ph type="subTitle" idx="1" hasCustomPrompt="1"/>
          </p:nvPr>
        </p:nvSpPr>
        <p:spPr>
          <a:xfrm>
            <a:off x="874936" y="2517070"/>
            <a:ext cx="4261475"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userDrawn="1">
            <p:ph type="body" sz="quarter" idx="10" hasCustomPrompt="1"/>
          </p:nvPr>
        </p:nvSpPr>
        <p:spPr>
          <a:xfrm>
            <a:off x="874937" y="3456301"/>
            <a:ext cx="4261480"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cxnSp>
        <p:nvCxnSpPr>
          <p:cNvPr id="18" name="Straight Connector 17">
            <a:extLst>
              <a:ext uri="{FF2B5EF4-FFF2-40B4-BE49-F238E27FC236}">
                <a16:creationId xmlns:a16="http://schemas.microsoft.com/office/drawing/2014/main" id="{FC7258B3-6723-9E4F-856A-23B5B163D4E7}"/>
              </a:ext>
            </a:extLst>
          </p:cNvPr>
          <p:cNvCxnSpPr>
            <a:cxnSpLocks/>
          </p:cNvCxnSpPr>
          <p:nvPr userDrawn="1"/>
        </p:nvCxnSpPr>
        <p:spPr>
          <a:xfrm>
            <a:off x="1214" y="5567101"/>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F689BE-95E2-6A46-A78D-4BA7755CE76B}"/>
              </a:ext>
            </a:extLst>
          </p:cNvPr>
          <p:cNvCxnSpPr>
            <a:cxnSpLocks/>
          </p:cNvCxnSpPr>
          <p:nvPr userDrawn="1"/>
        </p:nvCxnSpPr>
        <p:spPr>
          <a:xfrm>
            <a:off x="492175" y="909713"/>
            <a:ext cx="0" cy="5956582"/>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20EEB1F-4E01-6345-B454-EFB58C31E212}"/>
              </a:ext>
            </a:extLst>
          </p:cNvPr>
          <p:cNvCxnSpPr>
            <a:cxnSpLocks/>
          </p:cNvCxnSpPr>
          <p:nvPr userDrawn="1"/>
        </p:nvCxnSpPr>
        <p:spPr>
          <a:xfrm>
            <a:off x="5607474" y="-18570"/>
            <a:ext cx="0" cy="641937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ext&#10;&#10;Description automatically generated">
            <a:extLst>
              <a:ext uri="{FF2B5EF4-FFF2-40B4-BE49-F238E27FC236}">
                <a16:creationId xmlns:a16="http://schemas.microsoft.com/office/drawing/2014/main" id="{F4034767-142E-6245-A8EC-C997E3BBBA5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550" y="5958919"/>
            <a:ext cx="4299966" cy="576072"/>
          </a:xfrm>
          <a:prstGeom prst="rect">
            <a:avLst/>
          </a:prstGeom>
        </p:spPr>
      </p:pic>
    </p:spTree>
    <p:extLst>
      <p:ext uri="{BB962C8B-B14F-4D97-AF65-F5344CB8AC3E}">
        <p14:creationId xmlns:p14="http://schemas.microsoft.com/office/powerpoint/2010/main" val="833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345EFC-CAB9-A740-967E-AFE88684B442}"/>
              </a:ext>
            </a:extLst>
          </p:cNvPr>
          <p:cNvSpPr/>
          <p:nvPr userDrawn="1"/>
        </p:nvSpPr>
        <p:spPr>
          <a:xfrm>
            <a:off x="-18404" y="-18575"/>
            <a:ext cx="6099625" cy="69034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5FBAEAB-D120-8149-909C-FAB20293F1A4}"/>
              </a:ext>
            </a:extLst>
          </p:cNvPr>
          <p:cNvSpPr>
            <a:spLocks noGrp="1"/>
          </p:cNvSpPr>
          <p:nvPr>
            <p:ph type="ctrTitle" hasCustomPrompt="1"/>
          </p:nvPr>
        </p:nvSpPr>
        <p:spPr>
          <a:xfrm>
            <a:off x="874936" y="839972"/>
            <a:ext cx="4261471" cy="935665"/>
          </a:xfrm>
        </p:spPr>
        <p:txBody>
          <a:bodyPr anchor="b">
            <a:noAutofit/>
          </a:bodyPr>
          <a:lstStyle>
            <a:lvl1pPr algn="l">
              <a:defRPr sz="3400">
                <a:solidFill>
                  <a:schemeClr val="bg1"/>
                </a:solidFill>
              </a:defRPr>
            </a:lvl1pPr>
          </a:lstStyle>
          <a:p>
            <a:r>
              <a:rPr lang="en-US" dirty="0"/>
              <a:t>CLICK TO EDIT MASTER TITLE STYLE</a:t>
            </a:r>
          </a:p>
        </p:txBody>
      </p:sp>
      <p:sp>
        <p:nvSpPr>
          <p:cNvPr id="7" name="Subtitle 2">
            <a:extLst>
              <a:ext uri="{FF2B5EF4-FFF2-40B4-BE49-F238E27FC236}">
                <a16:creationId xmlns:a16="http://schemas.microsoft.com/office/drawing/2014/main" id="{227CDE83-B46C-E54F-9B80-24A8D3DC5FD9}"/>
              </a:ext>
            </a:extLst>
          </p:cNvPr>
          <p:cNvSpPr>
            <a:spLocks noGrp="1"/>
          </p:cNvSpPr>
          <p:nvPr>
            <p:ph type="subTitle" idx="10" hasCustomPrompt="1"/>
          </p:nvPr>
        </p:nvSpPr>
        <p:spPr>
          <a:xfrm>
            <a:off x="874936" y="2517070"/>
            <a:ext cx="4261475"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14">
            <a:extLst>
              <a:ext uri="{FF2B5EF4-FFF2-40B4-BE49-F238E27FC236}">
                <a16:creationId xmlns:a16="http://schemas.microsoft.com/office/drawing/2014/main" id="{3054FB77-B517-C74A-B356-D4517F3FB1A1}"/>
              </a:ext>
            </a:extLst>
          </p:cNvPr>
          <p:cNvSpPr>
            <a:spLocks noGrp="1"/>
          </p:cNvSpPr>
          <p:nvPr>
            <p:ph type="body" sz="quarter" idx="11" hasCustomPrompt="1"/>
          </p:nvPr>
        </p:nvSpPr>
        <p:spPr>
          <a:xfrm>
            <a:off x="874937" y="3456301"/>
            <a:ext cx="4261480"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cxnSp>
        <p:nvCxnSpPr>
          <p:cNvPr id="9" name="Straight Connector 8">
            <a:extLst>
              <a:ext uri="{FF2B5EF4-FFF2-40B4-BE49-F238E27FC236}">
                <a16:creationId xmlns:a16="http://schemas.microsoft.com/office/drawing/2014/main" id="{35F55095-68A1-B941-9BE0-888332DD4FAE}"/>
              </a:ext>
            </a:extLst>
          </p:cNvPr>
          <p:cNvCxnSpPr>
            <a:cxnSpLocks/>
          </p:cNvCxnSpPr>
          <p:nvPr userDrawn="1"/>
        </p:nvCxnSpPr>
        <p:spPr>
          <a:xfrm>
            <a:off x="1214" y="5567101"/>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C68FB32-6459-F34B-8979-07136250C7E7}"/>
              </a:ext>
            </a:extLst>
          </p:cNvPr>
          <p:cNvCxnSpPr>
            <a:cxnSpLocks/>
          </p:cNvCxnSpPr>
          <p:nvPr userDrawn="1"/>
        </p:nvCxnSpPr>
        <p:spPr>
          <a:xfrm>
            <a:off x="492175" y="909713"/>
            <a:ext cx="0" cy="5956582"/>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8E860A2-6706-3A4F-85C9-E8BEC9A452D6}"/>
              </a:ext>
            </a:extLst>
          </p:cNvPr>
          <p:cNvCxnSpPr>
            <a:cxnSpLocks/>
          </p:cNvCxnSpPr>
          <p:nvPr userDrawn="1"/>
        </p:nvCxnSpPr>
        <p:spPr>
          <a:xfrm>
            <a:off x="5607474" y="-18570"/>
            <a:ext cx="0" cy="641937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text&#10;&#10;Description automatically generated">
            <a:extLst>
              <a:ext uri="{FF2B5EF4-FFF2-40B4-BE49-F238E27FC236}">
                <a16:creationId xmlns:a16="http://schemas.microsoft.com/office/drawing/2014/main" id="{C90525A1-DD7A-D249-8353-F7C42128AE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550" y="5958919"/>
            <a:ext cx="4299966" cy="576072"/>
          </a:xfrm>
          <a:prstGeom prst="rect">
            <a:avLst/>
          </a:prstGeom>
        </p:spPr>
      </p:pic>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6071750" y="0"/>
            <a:ext cx="6120250" cy="6858000"/>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419841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5" name="Picture 4" descr="A screen shot of a computer&#10;&#10;Description automatically generated">
            <a:extLst>
              <a:ext uri="{FF2B5EF4-FFF2-40B4-BE49-F238E27FC236}">
                <a16:creationId xmlns:a16="http://schemas.microsoft.com/office/drawing/2014/main" id="{DBA51ED0-AC23-9247-A885-B540A5C4E788}"/>
              </a:ext>
            </a:extLst>
          </p:cNvPr>
          <p:cNvPicPr>
            <a:picLocks noChangeAspect="1"/>
          </p:cNvPicPr>
          <p:nvPr userDrawn="1"/>
        </p:nvPicPr>
        <p:blipFill rotWithShape="1">
          <a:blip r:embed="rId2"/>
          <a:srcRect t="23705" b="21371"/>
          <a:stretch/>
        </p:blipFill>
        <p:spPr>
          <a:xfrm>
            <a:off x="2212" y="1175953"/>
            <a:ext cx="12198647" cy="4466668"/>
          </a:xfrm>
          <a:prstGeom prst="rect">
            <a:avLst/>
          </a:prstGeom>
        </p:spPr>
      </p:pic>
      <p:sp>
        <p:nvSpPr>
          <p:cNvPr id="49" name="Rectangle 48">
            <a:extLst>
              <a:ext uri="{FF2B5EF4-FFF2-40B4-BE49-F238E27FC236}">
                <a16:creationId xmlns:a16="http://schemas.microsoft.com/office/drawing/2014/main" id="{DA214497-3A19-2949-BC95-02ED12518AD2}"/>
              </a:ext>
            </a:extLst>
          </p:cNvPr>
          <p:cNvSpPr/>
          <p:nvPr userDrawn="1"/>
        </p:nvSpPr>
        <p:spPr>
          <a:xfrm rot="5400000">
            <a:off x="8280089" y="3360361"/>
            <a:ext cx="1215380" cy="5779899"/>
          </a:xfrm>
          <a:prstGeom prst="rect">
            <a:avLst/>
          </a:prstGeom>
          <a:solidFill>
            <a:srgbClr val="003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5AAF7C8-AF7B-EB42-B754-00A9A452984D}"/>
              </a:ext>
            </a:extLst>
          </p:cNvPr>
          <p:cNvSpPr/>
          <p:nvPr userDrawn="1"/>
        </p:nvSpPr>
        <p:spPr>
          <a:xfrm>
            <a:off x="6000881" y="1203158"/>
            <a:ext cx="5776847" cy="5654841"/>
          </a:xfrm>
          <a:prstGeom prst="rect">
            <a:avLst/>
          </a:prstGeom>
          <a:solidFill>
            <a:srgbClr val="003C6B">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08015FD1-4683-214F-95B5-1925380FBBC2}"/>
              </a:ext>
            </a:extLst>
          </p:cNvPr>
          <p:cNvCxnSpPr>
            <a:cxnSpLocks/>
          </p:cNvCxnSpPr>
          <p:nvPr userDrawn="1"/>
        </p:nvCxnSpPr>
        <p:spPr>
          <a:xfrm>
            <a:off x="0" y="1627819"/>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831F14F-C74F-4C43-B521-47FD3E3999A0}"/>
              </a:ext>
            </a:extLst>
          </p:cNvPr>
          <p:cNvCxnSpPr>
            <a:cxnSpLocks/>
          </p:cNvCxnSpPr>
          <p:nvPr userDrawn="1"/>
        </p:nvCxnSpPr>
        <p:spPr>
          <a:xfrm>
            <a:off x="423134" y="1182544"/>
            <a:ext cx="0" cy="4462272"/>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71BE919-DC09-3A43-B246-5A10D67E5384}"/>
              </a:ext>
            </a:extLst>
          </p:cNvPr>
          <p:cNvCxnSpPr>
            <a:cxnSpLocks/>
          </p:cNvCxnSpPr>
          <p:nvPr userDrawn="1"/>
        </p:nvCxnSpPr>
        <p:spPr>
          <a:xfrm>
            <a:off x="11337096" y="0"/>
            <a:ext cx="0" cy="4195654"/>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8E2BFD3-3A54-BD49-801F-362E4A5E69A4}"/>
              </a:ext>
            </a:extLst>
          </p:cNvPr>
          <p:cNvSpPr>
            <a:spLocks noGrp="1"/>
          </p:cNvSpPr>
          <p:nvPr>
            <p:ph type="ctrTitle" hasCustomPrompt="1"/>
          </p:nvPr>
        </p:nvSpPr>
        <p:spPr>
          <a:xfrm>
            <a:off x="6314396" y="2056160"/>
            <a:ext cx="4616329" cy="1471183"/>
          </a:xfrm>
        </p:spPr>
        <p:txBody>
          <a:bodyPr anchor="b">
            <a:normAutofit/>
          </a:bodyPr>
          <a:lstStyle>
            <a:lvl1pPr algn="l">
              <a:defRPr sz="3600">
                <a:solidFill>
                  <a:schemeClr val="bg1"/>
                </a:solidFill>
              </a:defRPr>
            </a:lvl1pPr>
          </a:lstStyle>
          <a:p>
            <a:r>
              <a:rPr lang="en-US" dirty="0"/>
              <a:t>CLICK TO EDIT MASTER TITLE STYLE</a:t>
            </a:r>
            <a:br>
              <a:rPr lang="en-US" dirty="0"/>
            </a:br>
            <a:endParaRPr lang="en-US" dirty="0"/>
          </a:p>
        </p:txBody>
      </p:sp>
      <p:sp>
        <p:nvSpPr>
          <p:cNvPr id="3" name="Subtitle 2">
            <a:extLst>
              <a:ext uri="{FF2B5EF4-FFF2-40B4-BE49-F238E27FC236}">
                <a16:creationId xmlns:a16="http://schemas.microsoft.com/office/drawing/2014/main" id="{5E02996A-8F47-BA4B-81C7-C7C291B6F4DB}"/>
              </a:ext>
            </a:extLst>
          </p:cNvPr>
          <p:cNvSpPr>
            <a:spLocks noGrp="1"/>
          </p:cNvSpPr>
          <p:nvPr>
            <p:ph type="subTitle" idx="1" hasCustomPrompt="1"/>
          </p:nvPr>
        </p:nvSpPr>
        <p:spPr>
          <a:xfrm>
            <a:off x="6314210" y="3645821"/>
            <a:ext cx="4625151" cy="549833"/>
          </a:xfrm>
        </p:spPr>
        <p:txBody>
          <a:bodyPr>
            <a:normAutofit/>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p:ph type="body" sz="quarter" idx="10" hasCustomPrompt="1"/>
          </p:nvPr>
        </p:nvSpPr>
        <p:spPr>
          <a:xfrm>
            <a:off x="6314210" y="4314119"/>
            <a:ext cx="4625151"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grpSp>
        <p:nvGrpSpPr>
          <p:cNvPr id="7" name="Group 6">
            <a:extLst>
              <a:ext uri="{FF2B5EF4-FFF2-40B4-BE49-F238E27FC236}">
                <a16:creationId xmlns:a16="http://schemas.microsoft.com/office/drawing/2014/main" id="{C89D7072-8E61-8A4A-8FA5-CB0BB9A6A728}"/>
              </a:ext>
            </a:extLst>
          </p:cNvPr>
          <p:cNvGrpSpPr/>
          <p:nvPr userDrawn="1"/>
        </p:nvGrpSpPr>
        <p:grpSpPr>
          <a:xfrm>
            <a:off x="8100461" y="961182"/>
            <a:ext cx="1340390" cy="404228"/>
            <a:chOff x="8100461" y="961182"/>
            <a:chExt cx="1340390" cy="404228"/>
          </a:xfrm>
        </p:grpSpPr>
        <p:grpSp>
          <p:nvGrpSpPr>
            <p:cNvPr id="6" name="Group 5">
              <a:extLst>
                <a:ext uri="{FF2B5EF4-FFF2-40B4-BE49-F238E27FC236}">
                  <a16:creationId xmlns:a16="http://schemas.microsoft.com/office/drawing/2014/main" id="{0B52EC65-56B6-E645-9466-67D81ED7DD29}"/>
                </a:ext>
              </a:extLst>
            </p:cNvPr>
            <p:cNvGrpSpPr/>
            <p:nvPr userDrawn="1"/>
          </p:nvGrpSpPr>
          <p:grpSpPr>
            <a:xfrm>
              <a:off x="8100461" y="961182"/>
              <a:ext cx="1340390" cy="404228"/>
              <a:chOff x="8100461" y="961182"/>
              <a:chExt cx="1340390" cy="404228"/>
            </a:xfrm>
          </p:grpSpPr>
          <p:grpSp>
            <p:nvGrpSpPr>
              <p:cNvPr id="16" name="Group 15">
                <a:extLst>
                  <a:ext uri="{FF2B5EF4-FFF2-40B4-BE49-F238E27FC236}">
                    <a16:creationId xmlns:a16="http://schemas.microsoft.com/office/drawing/2014/main" id="{AC368A69-521D-A745-B5E9-30391993EF7D}"/>
                  </a:ext>
                </a:extLst>
              </p:cNvPr>
              <p:cNvGrpSpPr/>
              <p:nvPr userDrawn="1"/>
            </p:nvGrpSpPr>
            <p:grpSpPr>
              <a:xfrm rot="5400000">
                <a:off x="8597476" y="522035"/>
                <a:ext cx="346360" cy="1340390"/>
                <a:chOff x="10819113" y="-279034"/>
                <a:chExt cx="990396" cy="3832767"/>
              </a:xfrm>
              <a:solidFill>
                <a:schemeClr val="bg1"/>
              </a:solidFill>
            </p:grpSpPr>
            <p:sp>
              <p:nvSpPr>
                <p:cNvPr id="17" name="Trapezoid 23">
                  <a:extLst>
                    <a:ext uri="{FF2B5EF4-FFF2-40B4-BE49-F238E27FC236}">
                      <a16:creationId xmlns:a16="http://schemas.microsoft.com/office/drawing/2014/main" id="{5CC7D75B-10B6-2D43-8C3E-9C46E949F430}"/>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21">
                  <a:extLst>
                    <a:ext uri="{FF2B5EF4-FFF2-40B4-BE49-F238E27FC236}">
                      <a16:creationId xmlns:a16="http://schemas.microsoft.com/office/drawing/2014/main" id="{3D7FF898-26E2-4648-9A62-BBA2DCDDC7F9}"/>
                    </a:ext>
                  </a:extLst>
                </p:cNvPr>
                <p:cNvSpPr/>
                <p:nvPr/>
              </p:nvSpPr>
              <p:spPr>
                <a:xfrm rot="3564618">
                  <a:off x="10053790" y="671899"/>
                  <a:ext cx="2706652" cy="804786"/>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84610ECD-3063-2E45-8977-9670D2B35E70}"/>
                  </a:ext>
                </a:extLst>
              </p:cNvPr>
              <p:cNvGrpSpPr/>
              <p:nvPr userDrawn="1"/>
            </p:nvGrpSpPr>
            <p:grpSpPr>
              <a:xfrm rot="5400000">
                <a:off x="8597476" y="464167"/>
                <a:ext cx="346360" cy="1340390"/>
                <a:chOff x="10819113" y="-279034"/>
                <a:chExt cx="990396" cy="3832767"/>
              </a:xfrm>
              <a:solidFill>
                <a:schemeClr val="accent1"/>
              </a:solidFill>
            </p:grpSpPr>
            <p:sp>
              <p:nvSpPr>
                <p:cNvPr id="25" name="Trapezoid 23">
                  <a:extLst>
                    <a:ext uri="{FF2B5EF4-FFF2-40B4-BE49-F238E27FC236}">
                      <a16:creationId xmlns:a16="http://schemas.microsoft.com/office/drawing/2014/main" id="{01109208-5C6B-7744-8336-82DBD919FCB1}"/>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apezoid 21">
                  <a:extLst>
                    <a:ext uri="{FF2B5EF4-FFF2-40B4-BE49-F238E27FC236}">
                      <a16:creationId xmlns:a16="http://schemas.microsoft.com/office/drawing/2014/main" id="{80E6C773-8354-9445-A8E5-2C54D34558E8}"/>
                    </a:ext>
                  </a:extLst>
                </p:cNvPr>
                <p:cNvSpPr/>
                <p:nvPr/>
              </p:nvSpPr>
              <p:spPr>
                <a:xfrm rot="3564618">
                  <a:off x="10053790" y="671899"/>
                  <a:ext cx="2706652" cy="804786"/>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3" name="Trapezoid 23">
              <a:extLst>
                <a:ext uri="{FF2B5EF4-FFF2-40B4-BE49-F238E27FC236}">
                  <a16:creationId xmlns:a16="http://schemas.microsoft.com/office/drawing/2014/main" id="{0ABDD431-8AF8-B743-A21B-5795E1CB65DA}"/>
                </a:ext>
              </a:extLst>
            </p:cNvPr>
            <p:cNvSpPr/>
            <p:nvPr/>
          </p:nvSpPr>
          <p:spPr>
            <a:xfrm rot="12332527">
              <a:off x="8105460" y="962335"/>
              <a:ext cx="638366" cy="276322"/>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pic>
        <p:nvPicPr>
          <p:cNvPr id="29" name="Picture 28" descr="A picture containing drawing&#10;&#10;Description automatically generated">
            <a:extLst>
              <a:ext uri="{FF2B5EF4-FFF2-40B4-BE49-F238E27FC236}">
                <a16:creationId xmlns:a16="http://schemas.microsoft.com/office/drawing/2014/main" id="{9D29D54C-3F54-264E-96BE-57421F2D37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601060" y="6018137"/>
            <a:ext cx="2341517" cy="411480"/>
          </a:xfrm>
          <a:prstGeom prst="rect">
            <a:avLst/>
          </a:prstGeom>
        </p:spPr>
      </p:pic>
    </p:spTree>
    <p:extLst>
      <p:ext uri="{BB962C8B-B14F-4D97-AF65-F5344CB8AC3E}">
        <p14:creationId xmlns:p14="http://schemas.microsoft.com/office/powerpoint/2010/main" val="725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0" y="1180344"/>
            <a:ext cx="5997436" cy="4448463"/>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Rectangle 4">
            <a:extLst>
              <a:ext uri="{FF2B5EF4-FFF2-40B4-BE49-F238E27FC236}">
                <a16:creationId xmlns:a16="http://schemas.microsoft.com/office/drawing/2014/main" id="{C0AD1696-F878-8E45-8B97-701CE703B932}"/>
              </a:ext>
            </a:extLst>
          </p:cNvPr>
          <p:cNvSpPr/>
          <p:nvPr userDrawn="1"/>
        </p:nvSpPr>
        <p:spPr>
          <a:xfrm rot="5400000">
            <a:off x="6048951" y="1129224"/>
            <a:ext cx="5677655" cy="5779899"/>
          </a:xfrm>
          <a:prstGeom prst="rect">
            <a:avLst/>
          </a:prstGeom>
          <a:solidFill>
            <a:srgbClr val="003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B2A8ACD4-72E6-E141-BC4A-F7261DACBD24}"/>
              </a:ext>
            </a:extLst>
          </p:cNvPr>
          <p:cNvCxnSpPr>
            <a:cxnSpLocks/>
          </p:cNvCxnSpPr>
          <p:nvPr userDrawn="1"/>
        </p:nvCxnSpPr>
        <p:spPr>
          <a:xfrm>
            <a:off x="0" y="1627819"/>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9BB24A2-A1A4-8042-A3D3-E79EC52BAEBD}"/>
              </a:ext>
            </a:extLst>
          </p:cNvPr>
          <p:cNvCxnSpPr>
            <a:cxnSpLocks/>
          </p:cNvCxnSpPr>
          <p:nvPr userDrawn="1"/>
        </p:nvCxnSpPr>
        <p:spPr>
          <a:xfrm>
            <a:off x="11337096" y="0"/>
            <a:ext cx="0" cy="4195654"/>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166E370C-6563-5843-BA68-E200CC550664}"/>
              </a:ext>
            </a:extLst>
          </p:cNvPr>
          <p:cNvSpPr>
            <a:spLocks noGrp="1"/>
          </p:cNvSpPr>
          <p:nvPr>
            <p:ph type="ctrTitle" hasCustomPrompt="1"/>
          </p:nvPr>
        </p:nvSpPr>
        <p:spPr>
          <a:xfrm>
            <a:off x="6314396" y="2056160"/>
            <a:ext cx="4616329" cy="1471183"/>
          </a:xfrm>
        </p:spPr>
        <p:txBody>
          <a:bodyPr anchor="b">
            <a:normAutofit/>
          </a:bodyPr>
          <a:lstStyle>
            <a:lvl1pPr algn="l">
              <a:defRPr sz="3600">
                <a:solidFill>
                  <a:schemeClr val="bg1"/>
                </a:solidFill>
              </a:defRPr>
            </a:lvl1pPr>
          </a:lstStyle>
          <a:p>
            <a:r>
              <a:rPr lang="en-US" dirty="0"/>
              <a:t>CLICK TO EDIT MASTER TITLE STYLE</a:t>
            </a:r>
            <a:br>
              <a:rPr lang="en-US" dirty="0"/>
            </a:br>
            <a:endParaRPr lang="en-US" dirty="0"/>
          </a:p>
        </p:txBody>
      </p:sp>
      <p:sp>
        <p:nvSpPr>
          <p:cNvPr id="13" name="Subtitle 2">
            <a:extLst>
              <a:ext uri="{FF2B5EF4-FFF2-40B4-BE49-F238E27FC236}">
                <a16:creationId xmlns:a16="http://schemas.microsoft.com/office/drawing/2014/main" id="{F939E516-FCF1-0B41-84B0-8BAF2345BBD6}"/>
              </a:ext>
            </a:extLst>
          </p:cNvPr>
          <p:cNvSpPr>
            <a:spLocks noGrp="1"/>
          </p:cNvSpPr>
          <p:nvPr>
            <p:ph type="subTitle" idx="10" hasCustomPrompt="1"/>
          </p:nvPr>
        </p:nvSpPr>
        <p:spPr>
          <a:xfrm>
            <a:off x="6314210" y="3645821"/>
            <a:ext cx="4625151" cy="549833"/>
          </a:xfrm>
        </p:spPr>
        <p:txBody>
          <a:bodyPr>
            <a:normAutofit/>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 Placeholder 14">
            <a:extLst>
              <a:ext uri="{FF2B5EF4-FFF2-40B4-BE49-F238E27FC236}">
                <a16:creationId xmlns:a16="http://schemas.microsoft.com/office/drawing/2014/main" id="{88904402-987A-3642-B024-A48D4229DE29}"/>
              </a:ext>
            </a:extLst>
          </p:cNvPr>
          <p:cNvSpPr>
            <a:spLocks noGrp="1"/>
          </p:cNvSpPr>
          <p:nvPr>
            <p:ph type="body" sz="quarter" idx="11" hasCustomPrompt="1"/>
          </p:nvPr>
        </p:nvSpPr>
        <p:spPr>
          <a:xfrm>
            <a:off x="6314210" y="4314119"/>
            <a:ext cx="4625151"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grpSp>
        <p:nvGrpSpPr>
          <p:cNvPr id="15" name="Group 14">
            <a:extLst>
              <a:ext uri="{FF2B5EF4-FFF2-40B4-BE49-F238E27FC236}">
                <a16:creationId xmlns:a16="http://schemas.microsoft.com/office/drawing/2014/main" id="{D2BC4C3D-5E34-DC49-8318-D4FBE05F3F02}"/>
              </a:ext>
            </a:extLst>
          </p:cNvPr>
          <p:cNvGrpSpPr/>
          <p:nvPr userDrawn="1"/>
        </p:nvGrpSpPr>
        <p:grpSpPr>
          <a:xfrm>
            <a:off x="8100461" y="961182"/>
            <a:ext cx="1340390" cy="404228"/>
            <a:chOff x="8100461" y="961182"/>
            <a:chExt cx="1340390" cy="404228"/>
          </a:xfrm>
        </p:grpSpPr>
        <p:grpSp>
          <p:nvGrpSpPr>
            <p:cNvPr id="16" name="Group 15">
              <a:extLst>
                <a:ext uri="{FF2B5EF4-FFF2-40B4-BE49-F238E27FC236}">
                  <a16:creationId xmlns:a16="http://schemas.microsoft.com/office/drawing/2014/main" id="{C56C5F8E-EBF7-8E46-AEF4-157A8C39725B}"/>
                </a:ext>
              </a:extLst>
            </p:cNvPr>
            <p:cNvGrpSpPr/>
            <p:nvPr userDrawn="1"/>
          </p:nvGrpSpPr>
          <p:grpSpPr>
            <a:xfrm>
              <a:off x="8100461" y="961182"/>
              <a:ext cx="1340390" cy="404228"/>
              <a:chOff x="8100461" y="961182"/>
              <a:chExt cx="1340390" cy="404228"/>
            </a:xfrm>
          </p:grpSpPr>
          <p:grpSp>
            <p:nvGrpSpPr>
              <p:cNvPr id="18" name="Group 17">
                <a:extLst>
                  <a:ext uri="{FF2B5EF4-FFF2-40B4-BE49-F238E27FC236}">
                    <a16:creationId xmlns:a16="http://schemas.microsoft.com/office/drawing/2014/main" id="{07924856-ED39-6A46-BEE7-4971DC391FD7}"/>
                  </a:ext>
                </a:extLst>
              </p:cNvPr>
              <p:cNvGrpSpPr/>
              <p:nvPr userDrawn="1"/>
            </p:nvGrpSpPr>
            <p:grpSpPr>
              <a:xfrm rot="5400000">
                <a:off x="8597476" y="522035"/>
                <a:ext cx="346360" cy="1340390"/>
                <a:chOff x="10819113" y="-279034"/>
                <a:chExt cx="990396" cy="3832767"/>
              </a:xfrm>
              <a:solidFill>
                <a:schemeClr val="bg1"/>
              </a:solidFill>
            </p:grpSpPr>
            <p:sp>
              <p:nvSpPr>
                <p:cNvPr id="22" name="Trapezoid 23">
                  <a:extLst>
                    <a:ext uri="{FF2B5EF4-FFF2-40B4-BE49-F238E27FC236}">
                      <a16:creationId xmlns:a16="http://schemas.microsoft.com/office/drawing/2014/main" id="{D659F23F-6941-974F-A2D9-156D42C05811}"/>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apezoid 21">
                  <a:extLst>
                    <a:ext uri="{FF2B5EF4-FFF2-40B4-BE49-F238E27FC236}">
                      <a16:creationId xmlns:a16="http://schemas.microsoft.com/office/drawing/2014/main" id="{2CCCAA9F-AF4C-324F-A50C-DD6C5231EB70}"/>
                    </a:ext>
                  </a:extLst>
                </p:cNvPr>
                <p:cNvSpPr/>
                <p:nvPr/>
              </p:nvSpPr>
              <p:spPr>
                <a:xfrm rot="3564618">
                  <a:off x="10053790" y="671899"/>
                  <a:ext cx="2706652" cy="804786"/>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C87EE595-4B35-874F-992B-05A7BAD6A4EA}"/>
                  </a:ext>
                </a:extLst>
              </p:cNvPr>
              <p:cNvGrpSpPr/>
              <p:nvPr userDrawn="1"/>
            </p:nvGrpSpPr>
            <p:grpSpPr>
              <a:xfrm rot="5400000">
                <a:off x="8597476" y="464167"/>
                <a:ext cx="346360" cy="1340390"/>
                <a:chOff x="10819113" y="-279034"/>
                <a:chExt cx="990396" cy="3832767"/>
              </a:xfrm>
              <a:solidFill>
                <a:schemeClr val="accent1"/>
              </a:solidFill>
            </p:grpSpPr>
            <p:sp>
              <p:nvSpPr>
                <p:cNvPr id="20" name="Trapezoid 23">
                  <a:extLst>
                    <a:ext uri="{FF2B5EF4-FFF2-40B4-BE49-F238E27FC236}">
                      <a16:creationId xmlns:a16="http://schemas.microsoft.com/office/drawing/2014/main" id="{D9676B54-7CF4-B542-8A30-5D3E74A98583}"/>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pezoid 21">
                  <a:extLst>
                    <a:ext uri="{FF2B5EF4-FFF2-40B4-BE49-F238E27FC236}">
                      <a16:creationId xmlns:a16="http://schemas.microsoft.com/office/drawing/2014/main" id="{9D92856D-C279-0A4C-A9DE-E13187178522}"/>
                    </a:ext>
                  </a:extLst>
                </p:cNvPr>
                <p:cNvSpPr/>
                <p:nvPr/>
              </p:nvSpPr>
              <p:spPr>
                <a:xfrm rot="3564618">
                  <a:off x="10053790" y="671899"/>
                  <a:ext cx="2706652" cy="804786"/>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7" name="Trapezoid 23">
              <a:extLst>
                <a:ext uri="{FF2B5EF4-FFF2-40B4-BE49-F238E27FC236}">
                  <a16:creationId xmlns:a16="http://schemas.microsoft.com/office/drawing/2014/main" id="{55278DC3-2740-3844-A4CA-664DDA74C20C}"/>
                </a:ext>
              </a:extLst>
            </p:cNvPr>
            <p:cNvSpPr/>
            <p:nvPr/>
          </p:nvSpPr>
          <p:spPr>
            <a:xfrm rot="12332527">
              <a:off x="8105460" y="962335"/>
              <a:ext cx="638366" cy="276322"/>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pic>
        <p:nvPicPr>
          <p:cNvPr id="24" name="Picture 23" descr="A picture containing drawing&#10;&#10;Description automatically generated">
            <a:extLst>
              <a:ext uri="{FF2B5EF4-FFF2-40B4-BE49-F238E27FC236}">
                <a16:creationId xmlns:a16="http://schemas.microsoft.com/office/drawing/2014/main" id="{BCB3547E-5320-834F-B3FE-FEF0C93761A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601060" y="6018137"/>
            <a:ext cx="2341517" cy="411480"/>
          </a:xfrm>
          <a:prstGeom prst="rect">
            <a:avLst/>
          </a:prstGeom>
        </p:spPr>
      </p:pic>
      <p:sp>
        <p:nvSpPr>
          <p:cNvPr id="2" name="Rectangle 1">
            <a:extLst>
              <a:ext uri="{FF2B5EF4-FFF2-40B4-BE49-F238E27FC236}">
                <a16:creationId xmlns:a16="http://schemas.microsoft.com/office/drawing/2014/main" id="{10553C9F-A89B-EE43-A35E-67981571DE97}"/>
              </a:ext>
            </a:extLst>
          </p:cNvPr>
          <p:cNvSpPr/>
          <p:nvPr userDrawn="1"/>
        </p:nvSpPr>
        <p:spPr>
          <a:xfrm>
            <a:off x="11774774" y="1180344"/>
            <a:ext cx="417226" cy="444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64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46C1E0D4-C7A0-A247-8C5A-4144736220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1896"/>
            <a:ext cx="12252952" cy="6846103"/>
          </a:xfrm>
          <a:prstGeom prst="rect">
            <a:avLst/>
          </a:prstGeom>
        </p:spPr>
      </p:pic>
      <p:sp>
        <p:nvSpPr>
          <p:cNvPr id="13" name="Freeform 12">
            <a:extLst>
              <a:ext uri="{FF2B5EF4-FFF2-40B4-BE49-F238E27FC236}">
                <a16:creationId xmlns:a16="http://schemas.microsoft.com/office/drawing/2014/main" id="{8B67D96F-E80E-8741-9362-E4731F0CCF4E}"/>
              </a:ext>
            </a:extLst>
          </p:cNvPr>
          <p:cNvSpPr/>
          <p:nvPr userDrawn="1"/>
        </p:nvSpPr>
        <p:spPr>
          <a:xfrm rot="10800000">
            <a:off x="501844" y="4432"/>
            <a:ext cx="5776857" cy="6333303"/>
          </a:xfrm>
          <a:custGeom>
            <a:avLst/>
            <a:gdLst>
              <a:gd name="connsiteX0" fmla="*/ 2364207 w 5776857"/>
              <a:gd name="connsiteY0" fmla="*/ 1 h 5658522"/>
              <a:gd name="connsiteX1" fmla="*/ 2878898 w 5776857"/>
              <a:gd name="connsiteY1" fmla="*/ 285810 h 5658522"/>
              <a:gd name="connsiteX2" fmla="*/ 3412650 w 5776857"/>
              <a:gd name="connsiteY2" fmla="*/ 1 h 5658522"/>
              <a:gd name="connsiteX3" fmla="*/ 0 w 5776857"/>
              <a:gd name="connsiteY3" fmla="*/ 0 h 5658522"/>
              <a:gd name="connsiteX4" fmla="*/ 5776857 w 5776857"/>
              <a:gd name="connsiteY4" fmla="*/ 0 h 5658522"/>
              <a:gd name="connsiteX5" fmla="*/ 5776857 w 5776857"/>
              <a:gd name="connsiteY5" fmla="*/ 5658522 h 5658522"/>
              <a:gd name="connsiteX6" fmla="*/ 0 w 5776857"/>
              <a:gd name="connsiteY6" fmla="*/ 5658522 h 5658522"/>
              <a:gd name="connsiteX0" fmla="*/ 2364207 w 5776857"/>
              <a:gd name="connsiteY0" fmla="*/ 1 h 5658522"/>
              <a:gd name="connsiteX1" fmla="*/ 2885248 w 5776857"/>
              <a:gd name="connsiteY1" fmla="*/ 263116 h 5658522"/>
              <a:gd name="connsiteX2" fmla="*/ 3412650 w 5776857"/>
              <a:gd name="connsiteY2" fmla="*/ 1 h 5658522"/>
              <a:gd name="connsiteX3" fmla="*/ 2364207 w 5776857"/>
              <a:gd name="connsiteY3" fmla="*/ 1 h 5658522"/>
              <a:gd name="connsiteX4" fmla="*/ 0 w 5776857"/>
              <a:gd name="connsiteY4" fmla="*/ 0 h 5658522"/>
              <a:gd name="connsiteX5" fmla="*/ 5776857 w 5776857"/>
              <a:gd name="connsiteY5" fmla="*/ 0 h 5658522"/>
              <a:gd name="connsiteX6" fmla="*/ 5776857 w 5776857"/>
              <a:gd name="connsiteY6" fmla="*/ 5658522 h 5658522"/>
              <a:gd name="connsiteX7" fmla="*/ 0 w 5776857"/>
              <a:gd name="connsiteY7" fmla="*/ 5658522 h 5658522"/>
              <a:gd name="connsiteX8" fmla="*/ 0 w 5776857"/>
              <a:gd name="connsiteY8" fmla="*/ 0 h 565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6857" h="5658522">
                <a:moveTo>
                  <a:pt x="2364207" y="1"/>
                </a:moveTo>
                <a:lnTo>
                  <a:pt x="2885248" y="263116"/>
                </a:lnTo>
                <a:cubicBezTo>
                  <a:pt x="3063165" y="167846"/>
                  <a:pt x="3234733" y="95271"/>
                  <a:pt x="3412650" y="1"/>
                </a:cubicBezTo>
                <a:lnTo>
                  <a:pt x="2364207" y="1"/>
                </a:lnTo>
                <a:close/>
                <a:moveTo>
                  <a:pt x="0" y="0"/>
                </a:moveTo>
                <a:lnTo>
                  <a:pt x="5776857" y="0"/>
                </a:lnTo>
                <a:lnTo>
                  <a:pt x="5776857" y="5658522"/>
                </a:lnTo>
                <a:lnTo>
                  <a:pt x="0" y="5658522"/>
                </a:lnTo>
                <a:lnTo>
                  <a:pt x="0" y="0"/>
                </a:lnTo>
                <a:close/>
              </a:path>
            </a:pathLst>
          </a:custGeom>
          <a:solidFill>
            <a:srgbClr val="003C6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33C9590-B040-B345-9770-D559537FAC24}"/>
              </a:ext>
            </a:extLst>
          </p:cNvPr>
          <p:cNvGrpSpPr/>
          <p:nvPr userDrawn="1"/>
        </p:nvGrpSpPr>
        <p:grpSpPr>
          <a:xfrm rot="16200000">
            <a:off x="3194232" y="5740894"/>
            <a:ext cx="346362" cy="1340390"/>
            <a:chOff x="10819113" y="-279033"/>
            <a:chExt cx="990401" cy="3832766"/>
          </a:xfrm>
          <a:solidFill>
            <a:schemeClr val="bg2"/>
          </a:solidFill>
        </p:grpSpPr>
        <p:sp>
          <p:nvSpPr>
            <p:cNvPr id="16" name="Trapezoid 23">
              <a:extLst>
                <a:ext uri="{FF2B5EF4-FFF2-40B4-BE49-F238E27FC236}">
                  <a16:creationId xmlns:a16="http://schemas.microsoft.com/office/drawing/2014/main" id="{4DF7E4EA-CE7B-664C-809B-AFD0D359C784}"/>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21">
              <a:extLst>
                <a:ext uri="{FF2B5EF4-FFF2-40B4-BE49-F238E27FC236}">
                  <a16:creationId xmlns:a16="http://schemas.microsoft.com/office/drawing/2014/main" id="{C50F9BD5-484D-A645-9D49-1CE58BE4B0E9}"/>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E8E2BFD3-3A54-BD49-801F-362E4A5E69A4}"/>
              </a:ext>
            </a:extLst>
          </p:cNvPr>
          <p:cNvSpPr>
            <a:spLocks noGrp="1"/>
          </p:cNvSpPr>
          <p:nvPr userDrawn="1">
            <p:ph type="ctrTitle" hasCustomPrompt="1"/>
          </p:nvPr>
        </p:nvSpPr>
        <p:spPr>
          <a:xfrm>
            <a:off x="913681" y="21699"/>
            <a:ext cx="4956948" cy="2387600"/>
          </a:xfrm>
        </p:spPr>
        <p:txBody>
          <a:bodyPr anchor="b">
            <a:normAutofit/>
          </a:bodyPr>
          <a:lstStyle>
            <a:lvl1pPr algn="l">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E02996A-8F47-BA4B-81C7-C7C291B6F4DB}"/>
              </a:ext>
            </a:extLst>
          </p:cNvPr>
          <p:cNvSpPr>
            <a:spLocks noGrp="1"/>
          </p:cNvSpPr>
          <p:nvPr userDrawn="1">
            <p:ph type="subTitle" idx="1" hasCustomPrompt="1"/>
          </p:nvPr>
        </p:nvSpPr>
        <p:spPr>
          <a:xfrm>
            <a:off x="913681" y="2517070"/>
            <a:ext cx="4956948" cy="5517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userDrawn="1">
            <p:ph type="body" sz="quarter" idx="10" hasCustomPrompt="1"/>
          </p:nvPr>
        </p:nvSpPr>
        <p:spPr>
          <a:xfrm>
            <a:off x="934105" y="3590952"/>
            <a:ext cx="4665663" cy="762958"/>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cxnSp>
        <p:nvCxnSpPr>
          <p:cNvPr id="19" name="Straight Connector 18">
            <a:extLst>
              <a:ext uri="{FF2B5EF4-FFF2-40B4-BE49-F238E27FC236}">
                <a16:creationId xmlns:a16="http://schemas.microsoft.com/office/drawing/2014/main" id="{C0FE58FF-642F-624C-8008-8D394D7069BC}"/>
              </a:ext>
            </a:extLst>
          </p:cNvPr>
          <p:cNvCxnSpPr>
            <a:cxnSpLocks/>
          </p:cNvCxnSpPr>
          <p:nvPr userDrawn="1"/>
        </p:nvCxnSpPr>
        <p:spPr>
          <a:xfrm>
            <a:off x="498941" y="1310403"/>
            <a:ext cx="0" cy="5547597"/>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AB7E38-07B7-DC4F-9768-292FCE0A0F70}"/>
              </a:ext>
            </a:extLst>
          </p:cNvPr>
          <p:cNvCxnSpPr>
            <a:cxnSpLocks/>
          </p:cNvCxnSpPr>
          <p:nvPr userDrawn="1"/>
        </p:nvCxnSpPr>
        <p:spPr>
          <a:xfrm flipH="1">
            <a:off x="6273176" y="-25343"/>
            <a:ext cx="5525" cy="5636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F11A3E-0FCB-2043-8F21-C3762F6A361F}"/>
              </a:ext>
            </a:extLst>
          </p:cNvPr>
          <p:cNvCxnSpPr>
            <a:cxnSpLocks/>
          </p:cNvCxnSpPr>
          <p:nvPr userDrawn="1"/>
        </p:nvCxnSpPr>
        <p:spPr>
          <a:xfrm>
            <a:off x="-1" y="4719702"/>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24" name="Picture 23" descr="A picture containing drawing&#10;&#10;Description automatically generated">
            <a:extLst>
              <a:ext uri="{FF2B5EF4-FFF2-40B4-BE49-F238E27FC236}">
                <a16:creationId xmlns:a16="http://schemas.microsoft.com/office/drawing/2014/main" id="{5FCB4352-5F30-B343-A850-ABEA6968F78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95489" y="5336884"/>
            <a:ext cx="2341517" cy="411480"/>
          </a:xfrm>
          <a:prstGeom prst="rect">
            <a:avLst/>
          </a:prstGeom>
        </p:spPr>
      </p:pic>
    </p:spTree>
    <p:extLst>
      <p:ext uri="{BB962C8B-B14F-4D97-AF65-F5344CB8AC3E}">
        <p14:creationId xmlns:p14="http://schemas.microsoft.com/office/powerpoint/2010/main" val="33793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9" name="Picture 18" descr="A person posing for the camera&#10;&#10;Description automatically generated">
            <a:extLst>
              <a:ext uri="{FF2B5EF4-FFF2-40B4-BE49-F238E27FC236}">
                <a16:creationId xmlns:a16="http://schemas.microsoft.com/office/drawing/2014/main" id="{DEF6BDBD-EC60-8B4D-81CE-FBBD3B2FD51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4" name="Freeform 13">
            <a:extLst>
              <a:ext uri="{FF2B5EF4-FFF2-40B4-BE49-F238E27FC236}">
                <a16:creationId xmlns:a16="http://schemas.microsoft.com/office/drawing/2014/main" id="{D96B30A4-A7E5-CB4C-ACBE-2CD24015DC26}"/>
              </a:ext>
            </a:extLst>
          </p:cNvPr>
          <p:cNvSpPr/>
          <p:nvPr userDrawn="1"/>
        </p:nvSpPr>
        <p:spPr>
          <a:xfrm rot="10800000">
            <a:off x="0" y="0"/>
            <a:ext cx="9063905" cy="6858000"/>
          </a:xfrm>
          <a:custGeom>
            <a:avLst/>
            <a:gdLst>
              <a:gd name="connsiteX0" fmla="*/ 9063905 w 9063905"/>
              <a:gd name="connsiteY0" fmla="*/ 6858000 h 6858000"/>
              <a:gd name="connsiteX1" fmla="*/ 5613215 w 9063905"/>
              <a:gd name="connsiteY1" fmla="*/ 6858000 h 6858000"/>
              <a:gd name="connsiteX2" fmla="*/ 3744366 w 9063905"/>
              <a:gd name="connsiteY2" fmla="*/ 6858000 h 6858000"/>
              <a:gd name="connsiteX3" fmla="*/ 0 w 9063905"/>
              <a:gd name="connsiteY3" fmla="*/ 6858000 h 6858000"/>
              <a:gd name="connsiteX4" fmla="*/ 3737391 w 9063905"/>
              <a:gd name="connsiteY4" fmla="*/ 0 h 6858000"/>
              <a:gd name="connsiteX5" fmla="*/ 3744366 w 9063905"/>
              <a:gd name="connsiteY5" fmla="*/ 25501 h 6858000"/>
              <a:gd name="connsiteX6" fmla="*/ 3744366 w 9063905"/>
              <a:gd name="connsiteY6" fmla="*/ 0 h 6858000"/>
              <a:gd name="connsiteX7" fmla="*/ 9063905 w 9063905"/>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3905" h="6858000">
                <a:moveTo>
                  <a:pt x="9063905" y="6858000"/>
                </a:moveTo>
                <a:lnTo>
                  <a:pt x="5613215" y="6858000"/>
                </a:lnTo>
                <a:lnTo>
                  <a:pt x="3744366" y="6858000"/>
                </a:lnTo>
                <a:lnTo>
                  <a:pt x="0" y="6858000"/>
                </a:lnTo>
                <a:lnTo>
                  <a:pt x="3737391" y="0"/>
                </a:lnTo>
                <a:lnTo>
                  <a:pt x="3744366" y="25501"/>
                </a:lnTo>
                <a:lnTo>
                  <a:pt x="3744366" y="0"/>
                </a:lnTo>
                <a:lnTo>
                  <a:pt x="9063905" y="0"/>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F1DED285-5821-EE4F-A524-28AA2E25353F}"/>
              </a:ext>
            </a:extLst>
          </p:cNvPr>
          <p:cNvSpPr/>
          <p:nvPr userDrawn="1"/>
        </p:nvSpPr>
        <p:spPr>
          <a:xfrm>
            <a:off x="0" y="0"/>
            <a:ext cx="10771879" cy="6858000"/>
          </a:xfrm>
          <a:custGeom>
            <a:avLst/>
            <a:gdLst>
              <a:gd name="connsiteX0" fmla="*/ 0 w 10771879"/>
              <a:gd name="connsiteY0" fmla="*/ 0 h 6858000"/>
              <a:gd name="connsiteX1" fmla="*/ 7038976 w 10771879"/>
              <a:gd name="connsiteY1" fmla="*/ 0 h 6858000"/>
              <a:gd name="connsiteX2" fmla="*/ 7038976 w 10771879"/>
              <a:gd name="connsiteY2" fmla="*/ 7030 h 6858000"/>
              <a:gd name="connsiteX3" fmla="*/ 7039037 w 10771879"/>
              <a:gd name="connsiteY3" fmla="*/ 0 h 6858000"/>
              <a:gd name="connsiteX4" fmla="*/ 10771879 w 10771879"/>
              <a:gd name="connsiteY4" fmla="*/ 6858000 h 6858000"/>
              <a:gd name="connsiteX5" fmla="*/ 7038976 w 10771879"/>
              <a:gd name="connsiteY5" fmla="*/ 6858000 h 6858000"/>
              <a:gd name="connsiteX6" fmla="*/ 6979535 w 10771879"/>
              <a:gd name="connsiteY6" fmla="*/ 6858000 h 6858000"/>
              <a:gd name="connsiteX7" fmla="*/ 0 w 1077187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71879" h="6858000">
                <a:moveTo>
                  <a:pt x="0" y="0"/>
                </a:moveTo>
                <a:lnTo>
                  <a:pt x="7038976" y="0"/>
                </a:lnTo>
                <a:lnTo>
                  <a:pt x="7038976" y="7030"/>
                </a:lnTo>
                <a:lnTo>
                  <a:pt x="7039037" y="0"/>
                </a:lnTo>
                <a:lnTo>
                  <a:pt x="10771879" y="6858000"/>
                </a:lnTo>
                <a:lnTo>
                  <a:pt x="7038976" y="6858000"/>
                </a:lnTo>
                <a:lnTo>
                  <a:pt x="6979535" y="6858000"/>
                </a:lnTo>
                <a:lnTo>
                  <a:pt x="0" y="6858000"/>
                </a:lnTo>
                <a:close/>
              </a:path>
            </a:pathLst>
          </a:cu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5D0CA1B3-4419-924D-ABC7-DB10DC22F76F}"/>
              </a:ext>
            </a:extLst>
          </p:cNvPr>
          <p:cNvGrpSpPr/>
          <p:nvPr userDrawn="1"/>
        </p:nvGrpSpPr>
        <p:grpSpPr>
          <a:xfrm>
            <a:off x="7727085" y="904789"/>
            <a:ext cx="346362" cy="1340390"/>
            <a:chOff x="10819113" y="-279033"/>
            <a:chExt cx="990401" cy="3832766"/>
          </a:xfrm>
          <a:solidFill>
            <a:schemeClr val="bg2"/>
          </a:solidFill>
        </p:grpSpPr>
        <p:sp>
          <p:nvSpPr>
            <p:cNvPr id="11" name="Trapezoid 23">
              <a:extLst>
                <a:ext uri="{FF2B5EF4-FFF2-40B4-BE49-F238E27FC236}">
                  <a16:creationId xmlns:a16="http://schemas.microsoft.com/office/drawing/2014/main" id="{9756FCF0-2BF2-FA45-991F-C5F1EF55788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apezoid 21">
              <a:extLst>
                <a:ext uri="{FF2B5EF4-FFF2-40B4-BE49-F238E27FC236}">
                  <a16:creationId xmlns:a16="http://schemas.microsoft.com/office/drawing/2014/main" id="{D6978D09-4B36-394B-997E-84B87A38922A}"/>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8E2BFD3-3A54-BD49-801F-362E4A5E69A4}"/>
              </a:ext>
            </a:extLst>
          </p:cNvPr>
          <p:cNvSpPr>
            <a:spLocks noGrp="1"/>
          </p:cNvSpPr>
          <p:nvPr>
            <p:ph type="ctrTitle" hasCustomPrompt="1"/>
          </p:nvPr>
        </p:nvSpPr>
        <p:spPr>
          <a:xfrm>
            <a:off x="704311" y="-1"/>
            <a:ext cx="6365676" cy="2290531"/>
          </a:xfrm>
        </p:spPr>
        <p:txBody>
          <a:bodyPr anchor="b">
            <a:normAutofit/>
          </a:bodyPr>
          <a:lstStyle>
            <a:lvl1pPr algn="l">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E02996A-8F47-BA4B-81C7-C7C291B6F4DB}"/>
              </a:ext>
            </a:extLst>
          </p:cNvPr>
          <p:cNvSpPr>
            <a:spLocks noGrp="1"/>
          </p:cNvSpPr>
          <p:nvPr>
            <p:ph type="subTitle" idx="1"/>
          </p:nvPr>
        </p:nvSpPr>
        <p:spPr>
          <a:xfrm>
            <a:off x="704311" y="2398302"/>
            <a:ext cx="6365676"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5" name="Text Placeholder 14">
            <a:extLst>
              <a:ext uri="{FF2B5EF4-FFF2-40B4-BE49-F238E27FC236}">
                <a16:creationId xmlns:a16="http://schemas.microsoft.com/office/drawing/2014/main" id="{9A2082C6-6867-304A-A846-A15BF1584A38}"/>
              </a:ext>
            </a:extLst>
          </p:cNvPr>
          <p:cNvSpPr>
            <a:spLocks noGrp="1"/>
          </p:cNvSpPr>
          <p:nvPr>
            <p:ph type="body" sz="quarter" idx="10" hasCustomPrompt="1"/>
          </p:nvPr>
        </p:nvSpPr>
        <p:spPr>
          <a:xfrm>
            <a:off x="704850" y="3541713"/>
            <a:ext cx="4665663" cy="2095500"/>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pic>
        <p:nvPicPr>
          <p:cNvPr id="36" name="Picture 35" descr="A picture containing drawing&#10;&#10;Description automatically generated">
            <a:extLst>
              <a:ext uri="{FF2B5EF4-FFF2-40B4-BE49-F238E27FC236}">
                <a16:creationId xmlns:a16="http://schemas.microsoft.com/office/drawing/2014/main" id="{2712811C-8CCC-164B-859D-B052B17CE1C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0958" y="5904929"/>
            <a:ext cx="2341517" cy="411480"/>
          </a:xfrm>
          <a:prstGeom prst="rect">
            <a:avLst/>
          </a:prstGeom>
        </p:spPr>
      </p:pic>
    </p:spTree>
    <p:extLst>
      <p:ext uri="{BB962C8B-B14F-4D97-AF65-F5344CB8AC3E}">
        <p14:creationId xmlns:p14="http://schemas.microsoft.com/office/powerpoint/2010/main" val="4070571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FDD79919-84C0-504A-8178-9F242FB8DB54}"/>
              </a:ext>
            </a:extLst>
          </p:cNvPr>
          <p:cNvSpPr>
            <a:spLocks noGrp="1"/>
          </p:cNvSpPr>
          <p:nvPr>
            <p:ph type="pic" sz="quarter" idx="13"/>
          </p:nvPr>
        </p:nvSpPr>
        <p:spPr>
          <a:xfrm>
            <a:off x="8050628" y="-2"/>
            <a:ext cx="4141372" cy="6858002"/>
          </a:xfrm>
          <a:custGeom>
            <a:avLst/>
            <a:gdLst>
              <a:gd name="connsiteX0" fmla="*/ 4141372 w 4141372"/>
              <a:gd name="connsiteY0" fmla="*/ 0 h 6858002"/>
              <a:gd name="connsiteX1" fmla="*/ 4141372 w 4141372"/>
              <a:gd name="connsiteY1" fmla="*/ 6858002 h 6858002"/>
              <a:gd name="connsiteX2" fmla="*/ 2714208 w 4141372"/>
              <a:gd name="connsiteY2" fmla="*/ 6850507 h 6858002"/>
              <a:gd name="connsiteX3" fmla="*/ 0 w 4141372"/>
              <a:gd name="connsiteY3" fmla="*/ 1858945 h 6858002"/>
              <a:gd name="connsiteX4" fmla="*/ 1012986 w 4141372"/>
              <a:gd name="connsiteY4" fmla="*/ 3 h 685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1372" h="6858002">
                <a:moveTo>
                  <a:pt x="4141372" y="0"/>
                </a:moveTo>
                <a:lnTo>
                  <a:pt x="4141372" y="6858002"/>
                </a:lnTo>
                <a:lnTo>
                  <a:pt x="2714208" y="6850507"/>
                </a:lnTo>
                <a:lnTo>
                  <a:pt x="0" y="1858945"/>
                </a:lnTo>
                <a:lnTo>
                  <a:pt x="1012986" y="3"/>
                </a:lnTo>
                <a:close/>
              </a:path>
            </a:pathLst>
          </a:custGeom>
        </p:spPr>
        <p:txBody>
          <a:bodyPr wrap="square">
            <a:noAutofit/>
          </a:bodyPr>
          <a:lstStyle>
            <a:lvl1pPr marL="0" indent="0" algn="ctr">
              <a:buFontTx/>
              <a:buNone/>
              <a:defRPr sz="1600" b="1">
                <a:solidFill>
                  <a:schemeClr val="tx2"/>
                </a:solidFill>
              </a:defRPr>
            </a:lvl1pPr>
          </a:lstStyle>
          <a:p>
            <a:endParaRPr lang="en-US" dirty="0"/>
          </a:p>
        </p:txBody>
      </p:sp>
      <p:sp>
        <p:nvSpPr>
          <p:cNvPr id="9" name="Freeform 8">
            <a:extLst>
              <a:ext uri="{FF2B5EF4-FFF2-40B4-BE49-F238E27FC236}">
                <a16:creationId xmlns:a16="http://schemas.microsoft.com/office/drawing/2014/main" id="{50A4EE92-01A9-A242-BDFE-E7F13374437C}"/>
              </a:ext>
            </a:extLst>
          </p:cNvPr>
          <p:cNvSpPr/>
          <p:nvPr userDrawn="1"/>
        </p:nvSpPr>
        <p:spPr>
          <a:xfrm>
            <a:off x="0" y="0"/>
            <a:ext cx="10771879" cy="6858000"/>
          </a:xfrm>
          <a:custGeom>
            <a:avLst/>
            <a:gdLst>
              <a:gd name="connsiteX0" fmla="*/ 0 w 10771879"/>
              <a:gd name="connsiteY0" fmla="*/ 0 h 6858000"/>
              <a:gd name="connsiteX1" fmla="*/ 7038976 w 10771879"/>
              <a:gd name="connsiteY1" fmla="*/ 0 h 6858000"/>
              <a:gd name="connsiteX2" fmla="*/ 7038976 w 10771879"/>
              <a:gd name="connsiteY2" fmla="*/ 7030 h 6858000"/>
              <a:gd name="connsiteX3" fmla="*/ 7039037 w 10771879"/>
              <a:gd name="connsiteY3" fmla="*/ 0 h 6858000"/>
              <a:gd name="connsiteX4" fmla="*/ 10771879 w 10771879"/>
              <a:gd name="connsiteY4" fmla="*/ 6858000 h 6858000"/>
              <a:gd name="connsiteX5" fmla="*/ 7038976 w 10771879"/>
              <a:gd name="connsiteY5" fmla="*/ 6858000 h 6858000"/>
              <a:gd name="connsiteX6" fmla="*/ 6979535 w 10771879"/>
              <a:gd name="connsiteY6" fmla="*/ 6858000 h 6858000"/>
              <a:gd name="connsiteX7" fmla="*/ 0 w 1077187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71879" h="6858000">
                <a:moveTo>
                  <a:pt x="0" y="0"/>
                </a:moveTo>
                <a:lnTo>
                  <a:pt x="7038976" y="0"/>
                </a:lnTo>
                <a:lnTo>
                  <a:pt x="7038976" y="7030"/>
                </a:lnTo>
                <a:lnTo>
                  <a:pt x="7039037" y="0"/>
                </a:lnTo>
                <a:lnTo>
                  <a:pt x="10771879" y="6858000"/>
                </a:lnTo>
                <a:lnTo>
                  <a:pt x="7038976" y="6858000"/>
                </a:lnTo>
                <a:lnTo>
                  <a:pt x="6979535" y="6858000"/>
                </a:lnTo>
                <a:lnTo>
                  <a:pt x="0" y="6858000"/>
                </a:lnTo>
                <a:close/>
              </a:path>
            </a:pathLst>
          </a:cu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a:extLst>
              <a:ext uri="{FF2B5EF4-FFF2-40B4-BE49-F238E27FC236}">
                <a16:creationId xmlns:a16="http://schemas.microsoft.com/office/drawing/2014/main" id="{3CE685DE-1DA8-3942-9A9C-9499A3138C34}"/>
              </a:ext>
            </a:extLst>
          </p:cNvPr>
          <p:cNvSpPr/>
          <p:nvPr userDrawn="1"/>
        </p:nvSpPr>
        <p:spPr>
          <a:xfrm rot="10800000">
            <a:off x="0" y="-1"/>
            <a:ext cx="9063905" cy="6858000"/>
          </a:xfrm>
          <a:custGeom>
            <a:avLst/>
            <a:gdLst>
              <a:gd name="connsiteX0" fmla="*/ 9063905 w 9063905"/>
              <a:gd name="connsiteY0" fmla="*/ 6858000 h 6858000"/>
              <a:gd name="connsiteX1" fmla="*/ 5613215 w 9063905"/>
              <a:gd name="connsiteY1" fmla="*/ 6858000 h 6858000"/>
              <a:gd name="connsiteX2" fmla="*/ 3744366 w 9063905"/>
              <a:gd name="connsiteY2" fmla="*/ 6858000 h 6858000"/>
              <a:gd name="connsiteX3" fmla="*/ 0 w 9063905"/>
              <a:gd name="connsiteY3" fmla="*/ 6858000 h 6858000"/>
              <a:gd name="connsiteX4" fmla="*/ 3737391 w 9063905"/>
              <a:gd name="connsiteY4" fmla="*/ 0 h 6858000"/>
              <a:gd name="connsiteX5" fmla="*/ 3744366 w 9063905"/>
              <a:gd name="connsiteY5" fmla="*/ 25501 h 6858000"/>
              <a:gd name="connsiteX6" fmla="*/ 3744366 w 9063905"/>
              <a:gd name="connsiteY6" fmla="*/ 0 h 6858000"/>
              <a:gd name="connsiteX7" fmla="*/ 9063905 w 9063905"/>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3905" h="6858000">
                <a:moveTo>
                  <a:pt x="9063905" y="6858000"/>
                </a:moveTo>
                <a:lnTo>
                  <a:pt x="5613215" y="6858000"/>
                </a:lnTo>
                <a:lnTo>
                  <a:pt x="3744366" y="6858000"/>
                </a:lnTo>
                <a:lnTo>
                  <a:pt x="0" y="6858000"/>
                </a:lnTo>
                <a:lnTo>
                  <a:pt x="3737391" y="0"/>
                </a:lnTo>
                <a:lnTo>
                  <a:pt x="3744366" y="25501"/>
                </a:lnTo>
                <a:lnTo>
                  <a:pt x="3744366" y="0"/>
                </a:lnTo>
                <a:lnTo>
                  <a:pt x="9063905" y="0"/>
                </a:lnTo>
                <a:close/>
              </a:path>
            </a:pathLst>
          </a:cu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DECF679-CE70-1146-8E23-3B8A9F02EAC5}"/>
              </a:ext>
            </a:extLst>
          </p:cNvPr>
          <p:cNvGrpSpPr/>
          <p:nvPr userDrawn="1"/>
        </p:nvGrpSpPr>
        <p:grpSpPr>
          <a:xfrm>
            <a:off x="7727085" y="904789"/>
            <a:ext cx="346362" cy="1340390"/>
            <a:chOff x="10819113" y="-279033"/>
            <a:chExt cx="990401" cy="3832766"/>
          </a:xfrm>
          <a:solidFill>
            <a:schemeClr val="bg2"/>
          </a:solidFill>
        </p:grpSpPr>
        <p:sp>
          <p:nvSpPr>
            <p:cNvPr id="12" name="Trapezoid 23">
              <a:extLst>
                <a:ext uri="{FF2B5EF4-FFF2-40B4-BE49-F238E27FC236}">
                  <a16:creationId xmlns:a16="http://schemas.microsoft.com/office/drawing/2014/main" id="{B780118E-BDA1-724C-9637-433B955BB2CB}"/>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21">
              <a:extLst>
                <a:ext uri="{FF2B5EF4-FFF2-40B4-BE49-F238E27FC236}">
                  <a16:creationId xmlns:a16="http://schemas.microsoft.com/office/drawing/2014/main" id="{F2F59216-F7C8-2F4D-8B1F-1903EA229431}"/>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
            <a:extLst>
              <a:ext uri="{FF2B5EF4-FFF2-40B4-BE49-F238E27FC236}">
                <a16:creationId xmlns:a16="http://schemas.microsoft.com/office/drawing/2014/main" id="{EE319738-B893-9D4C-B49F-6E6573E53D73}"/>
              </a:ext>
            </a:extLst>
          </p:cNvPr>
          <p:cNvSpPr>
            <a:spLocks noGrp="1"/>
          </p:cNvSpPr>
          <p:nvPr>
            <p:ph type="ctrTitle" hasCustomPrompt="1"/>
          </p:nvPr>
        </p:nvSpPr>
        <p:spPr>
          <a:xfrm>
            <a:off x="704311" y="-1"/>
            <a:ext cx="6365676" cy="2290531"/>
          </a:xfrm>
        </p:spPr>
        <p:txBody>
          <a:bodyPr anchor="b">
            <a:normAutofit/>
          </a:bodyPr>
          <a:lstStyle>
            <a:lvl1pPr algn="l">
              <a:defRPr sz="4000">
                <a:solidFill>
                  <a:schemeClr val="bg1"/>
                </a:solidFill>
              </a:defRPr>
            </a:lvl1pPr>
          </a:lstStyle>
          <a:p>
            <a:r>
              <a:rPr lang="en-US" dirty="0"/>
              <a:t>CLICK TO EDIT MASTER TITLE STYLE</a:t>
            </a:r>
          </a:p>
        </p:txBody>
      </p:sp>
      <p:sp>
        <p:nvSpPr>
          <p:cNvPr id="15" name="Subtitle 2">
            <a:extLst>
              <a:ext uri="{FF2B5EF4-FFF2-40B4-BE49-F238E27FC236}">
                <a16:creationId xmlns:a16="http://schemas.microsoft.com/office/drawing/2014/main" id="{039366EB-970F-3744-A3EB-5555E807BA72}"/>
              </a:ext>
            </a:extLst>
          </p:cNvPr>
          <p:cNvSpPr>
            <a:spLocks noGrp="1"/>
          </p:cNvSpPr>
          <p:nvPr>
            <p:ph type="subTitle" idx="1"/>
          </p:nvPr>
        </p:nvSpPr>
        <p:spPr>
          <a:xfrm>
            <a:off x="704311" y="2398302"/>
            <a:ext cx="6365676"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6" name="Text Placeholder 14">
            <a:extLst>
              <a:ext uri="{FF2B5EF4-FFF2-40B4-BE49-F238E27FC236}">
                <a16:creationId xmlns:a16="http://schemas.microsoft.com/office/drawing/2014/main" id="{2AA5D0AB-A5EF-5345-A4A1-06A6B832AFE9}"/>
              </a:ext>
            </a:extLst>
          </p:cNvPr>
          <p:cNvSpPr>
            <a:spLocks noGrp="1"/>
          </p:cNvSpPr>
          <p:nvPr>
            <p:ph type="body" sz="quarter" idx="10" hasCustomPrompt="1"/>
          </p:nvPr>
        </p:nvSpPr>
        <p:spPr>
          <a:xfrm>
            <a:off x="704850" y="3541713"/>
            <a:ext cx="4665663" cy="2095500"/>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pic>
        <p:nvPicPr>
          <p:cNvPr id="17" name="Picture 16" descr="A picture containing drawing&#10;&#10;Description automatically generated">
            <a:extLst>
              <a:ext uri="{FF2B5EF4-FFF2-40B4-BE49-F238E27FC236}">
                <a16:creationId xmlns:a16="http://schemas.microsoft.com/office/drawing/2014/main" id="{E2855C25-D922-D149-BB7A-A8D7D67D0E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0958" y="5904929"/>
            <a:ext cx="2341517" cy="411480"/>
          </a:xfrm>
          <a:prstGeom prst="rect">
            <a:avLst/>
          </a:prstGeom>
        </p:spPr>
      </p:pic>
    </p:spTree>
    <p:extLst>
      <p:ext uri="{BB962C8B-B14F-4D97-AF65-F5344CB8AC3E}">
        <p14:creationId xmlns:p14="http://schemas.microsoft.com/office/powerpoint/2010/main" val="34807124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7C795FD-F0A5-BC4F-ADDA-45E881679E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 y="1"/>
            <a:ext cx="12192002" cy="6858000"/>
          </a:xfrm>
          <a:prstGeom prst="rect">
            <a:avLst/>
          </a:prstGeom>
        </p:spPr>
      </p:pic>
      <p:sp>
        <p:nvSpPr>
          <p:cNvPr id="40" name="Freeform 39">
            <a:extLst>
              <a:ext uri="{FF2B5EF4-FFF2-40B4-BE49-F238E27FC236}">
                <a16:creationId xmlns:a16="http://schemas.microsoft.com/office/drawing/2014/main" id="{A1CBC738-4D6E-E240-B2DA-1354B252E58B}"/>
              </a:ext>
            </a:extLst>
          </p:cNvPr>
          <p:cNvSpPr/>
          <p:nvPr userDrawn="1"/>
        </p:nvSpPr>
        <p:spPr>
          <a:xfrm>
            <a:off x="26587" y="1126338"/>
            <a:ext cx="12170909" cy="4614674"/>
          </a:xfrm>
          <a:custGeom>
            <a:avLst/>
            <a:gdLst>
              <a:gd name="connsiteX0" fmla="*/ 2514939 w 12170909"/>
              <a:gd name="connsiteY0" fmla="*/ 0 h 4614674"/>
              <a:gd name="connsiteX1" fmla="*/ 2810619 w 12170909"/>
              <a:gd name="connsiteY1" fmla="*/ 0 h 4614674"/>
              <a:gd name="connsiteX2" fmla="*/ 3022366 w 12170909"/>
              <a:gd name="connsiteY2" fmla="*/ 0 h 4614674"/>
              <a:gd name="connsiteX3" fmla="*/ 11043149 w 12170909"/>
              <a:gd name="connsiteY3" fmla="*/ 0 h 4614674"/>
              <a:gd name="connsiteX4" fmla="*/ 11571469 w 12170909"/>
              <a:gd name="connsiteY4" fmla="*/ 0 h 4614674"/>
              <a:gd name="connsiteX5" fmla="*/ 12170909 w 12170909"/>
              <a:gd name="connsiteY5" fmla="*/ 0 h 4614674"/>
              <a:gd name="connsiteX6" fmla="*/ 12170909 w 12170909"/>
              <a:gd name="connsiteY6" fmla="*/ 4614674 h 4614674"/>
              <a:gd name="connsiteX7" fmla="*/ 11571469 w 12170909"/>
              <a:gd name="connsiteY7" fmla="*/ 4614674 h 4614674"/>
              <a:gd name="connsiteX8" fmla="*/ 11043149 w 12170909"/>
              <a:gd name="connsiteY8" fmla="*/ 4614674 h 4614674"/>
              <a:gd name="connsiteX9" fmla="*/ 3022366 w 12170909"/>
              <a:gd name="connsiteY9" fmla="*/ 4614674 h 4614674"/>
              <a:gd name="connsiteX10" fmla="*/ 2810619 w 12170909"/>
              <a:gd name="connsiteY10" fmla="*/ 4614674 h 4614674"/>
              <a:gd name="connsiteX11" fmla="*/ 2522255 w 12170909"/>
              <a:gd name="connsiteY11" fmla="*/ 4614674 h 4614674"/>
              <a:gd name="connsiteX12" fmla="*/ 2522254 w 12170909"/>
              <a:gd name="connsiteY12" fmla="*/ 4614674 h 4614674"/>
              <a:gd name="connsiteX13" fmla="*/ 0 w 12170909"/>
              <a:gd name="connsiteY13" fmla="*/ 4614674 h 461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70909" h="4614674">
                <a:moveTo>
                  <a:pt x="2514939" y="0"/>
                </a:moveTo>
                <a:lnTo>
                  <a:pt x="2810619" y="0"/>
                </a:lnTo>
                <a:lnTo>
                  <a:pt x="3022366" y="0"/>
                </a:lnTo>
                <a:lnTo>
                  <a:pt x="11043149" y="0"/>
                </a:lnTo>
                <a:lnTo>
                  <a:pt x="11571469" y="0"/>
                </a:lnTo>
                <a:lnTo>
                  <a:pt x="12170909" y="0"/>
                </a:lnTo>
                <a:lnTo>
                  <a:pt x="12170909" y="4614674"/>
                </a:lnTo>
                <a:lnTo>
                  <a:pt x="11571469" y="4614674"/>
                </a:lnTo>
                <a:lnTo>
                  <a:pt x="11043149" y="4614674"/>
                </a:lnTo>
                <a:lnTo>
                  <a:pt x="3022366" y="4614674"/>
                </a:lnTo>
                <a:lnTo>
                  <a:pt x="2810619" y="4614674"/>
                </a:lnTo>
                <a:lnTo>
                  <a:pt x="2522255" y="4614674"/>
                </a:lnTo>
                <a:lnTo>
                  <a:pt x="2522254" y="4614674"/>
                </a:lnTo>
                <a:lnTo>
                  <a:pt x="0" y="4614674"/>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F92DCCA-828D-E846-80E8-84082B23C5BA}"/>
              </a:ext>
            </a:extLst>
          </p:cNvPr>
          <p:cNvSpPr/>
          <p:nvPr userDrawn="1"/>
        </p:nvSpPr>
        <p:spPr>
          <a:xfrm>
            <a:off x="0" y="1361440"/>
            <a:ext cx="12192000" cy="412496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E2BFD3-3A54-BD49-801F-362E4A5E69A4}"/>
              </a:ext>
            </a:extLst>
          </p:cNvPr>
          <p:cNvSpPr>
            <a:spLocks noGrp="1"/>
          </p:cNvSpPr>
          <p:nvPr userDrawn="1">
            <p:ph type="ctrTitle" hasCustomPrompt="1"/>
          </p:nvPr>
        </p:nvSpPr>
        <p:spPr>
          <a:xfrm>
            <a:off x="2791102" y="1371483"/>
            <a:ext cx="4956948" cy="2387600"/>
          </a:xfrm>
        </p:spPr>
        <p:txBody>
          <a:bodyPr anchor="b">
            <a:normAutofit/>
          </a:bodyPr>
          <a:lstStyle>
            <a:lvl1pPr algn="l">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E02996A-8F47-BA4B-81C7-C7C291B6F4DB}"/>
              </a:ext>
            </a:extLst>
          </p:cNvPr>
          <p:cNvSpPr>
            <a:spLocks noGrp="1"/>
          </p:cNvSpPr>
          <p:nvPr userDrawn="1">
            <p:ph type="subTitle" idx="1" hasCustomPrompt="1"/>
          </p:nvPr>
        </p:nvSpPr>
        <p:spPr>
          <a:xfrm>
            <a:off x="2791102" y="3777909"/>
            <a:ext cx="4956948"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userDrawn="1">
            <p:ph type="body" sz="quarter" idx="10" hasCustomPrompt="1"/>
          </p:nvPr>
        </p:nvSpPr>
        <p:spPr>
          <a:xfrm>
            <a:off x="2791102" y="4396609"/>
            <a:ext cx="4665663"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sp>
        <p:nvSpPr>
          <p:cNvPr id="30" name="Freeform 29">
            <a:extLst>
              <a:ext uri="{FF2B5EF4-FFF2-40B4-BE49-F238E27FC236}">
                <a16:creationId xmlns:a16="http://schemas.microsoft.com/office/drawing/2014/main" id="{8E0F2737-AB7D-6D4E-B1C4-AD6A89B91137}"/>
              </a:ext>
            </a:extLst>
          </p:cNvPr>
          <p:cNvSpPr/>
          <p:nvPr userDrawn="1"/>
        </p:nvSpPr>
        <p:spPr>
          <a:xfrm>
            <a:off x="-1" y="1361440"/>
            <a:ext cx="2892696" cy="4124960"/>
          </a:xfrm>
          <a:custGeom>
            <a:avLst/>
            <a:gdLst>
              <a:gd name="connsiteX0" fmla="*/ 0 w 2892696"/>
              <a:gd name="connsiteY0" fmla="*/ 0 h 4124960"/>
              <a:gd name="connsiteX1" fmla="*/ 644645 w 2892696"/>
              <a:gd name="connsiteY1" fmla="*/ 0 h 4124960"/>
              <a:gd name="connsiteX2" fmla="*/ 2892696 w 2892696"/>
              <a:gd name="connsiteY2" fmla="*/ 4124960 h 4124960"/>
              <a:gd name="connsiteX3" fmla="*/ 478656 w 2892696"/>
              <a:gd name="connsiteY3" fmla="*/ 4124960 h 4124960"/>
              <a:gd name="connsiteX4" fmla="*/ 478655 w 2892696"/>
              <a:gd name="connsiteY4" fmla="*/ 4124960 h 4124960"/>
              <a:gd name="connsiteX5" fmla="*/ 0 w 2892696"/>
              <a:gd name="connsiteY5" fmla="*/ 4124960 h 4124960"/>
              <a:gd name="connsiteX6" fmla="*/ 0 w 2892696"/>
              <a:gd name="connsiteY6" fmla="*/ 0 h 412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92696" h="4124960">
                <a:moveTo>
                  <a:pt x="0" y="0"/>
                </a:moveTo>
                <a:lnTo>
                  <a:pt x="644645" y="0"/>
                </a:lnTo>
                <a:lnTo>
                  <a:pt x="2892696" y="4124960"/>
                </a:lnTo>
                <a:lnTo>
                  <a:pt x="478656" y="4124960"/>
                </a:lnTo>
                <a:lnTo>
                  <a:pt x="478655" y="4124960"/>
                </a:lnTo>
                <a:lnTo>
                  <a:pt x="0" y="4124960"/>
                </a:lnTo>
                <a:lnTo>
                  <a:pt x="0" y="0"/>
                </a:lnTo>
                <a:close/>
              </a:path>
            </a:pathLst>
          </a:cu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0B3DF7DA-D1E0-0E48-8958-5865E59DD578}"/>
              </a:ext>
            </a:extLst>
          </p:cNvPr>
          <p:cNvSpPr/>
          <p:nvPr userDrawn="1"/>
        </p:nvSpPr>
        <p:spPr>
          <a:xfrm rot="10800000">
            <a:off x="16041" y="1361440"/>
            <a:ext cx="2701629" cy="4124960"/>
          </a:xfrm>
          <a:custGeom>
            <a:avLst/>
            <a:gdLst>
              <a:gd name="connsiteX0" fmla="*/ 2701629 w 2701629"/>
              <a:gd name="connsiteY0" fmla="*/ 4137660 h 4137660"/>
              <a:gd name="connsiteX1" fmla="*/ 2254590 w 2701629"/>
              <a:gd name="connsiteY1" fmla="*/ 4137660 h 4137660"/>
              <a:gd name="connsiteX2" fmla="*/ 2254589 w 2701629"/>
              <a:gd name="connsiteY2" fmla="*/ 4137660 h 4137660"/>
              <a:gd name="connsiteX3" fmla="*/ 0 w 2701629"/>
              <a:gd name="connsiteY3" fmla="*/ 4137660 h 4137660"/>
              <a:gd name="connsiteX4" fmla="*/ 2254589 w 2701629"/>
              <a:gd name="connsiteY4" fmla="*/ 28625 h 4137660"/>
              <a:gd name="connsiteX5" fmla="*/ 2254589 w 2701629"/>
              <a:gd name="connsiteY5" fmla="*/ 12700 h 4137660"/>
              <a:gd name="connsiteX6" fmla="*/ 2263327 w 2701629"/>
              <a:gd name="connsiteY6" fmla="*/ 12700 h 4137660"/>
              <a:gd name="connsiteX7" fmla="*/ 2270295 w 2701629"/>
              <a:gd name="connsiteY7" fmla="*/ 0 h 4137660"/>
              <a:gd name="connsiteX8" fmla="*/ 2270276 w 2701629"/>
              <a:gd name="connsiteY8" fmla="*/ 12700 h 4137660"/>
              <a:gd name="connsiteX9" fmla="*/ 2701629 w 2701629"/>
              <a:gd name="connsiteY9" fmla="*/ 12700 h 4137660"/>
              <a:gd name="connsiteX0" fmla="*/ 2701629 w 2701629"/>
              <a:gd name="connsiteY0" fmla="*/ 4137660 h 4137660"/>
              <a:gd name="connsiteX1" fmla="*/ 2254590 w 2701629"/>
              <a:gd name="connsiteY1" fmla="*/ 4137660 h 4137660"/>
              <a:gd name="connsiteX2" fmla="*/ 2254589 w 2701629"/>
              <a:gd name="connsiteY2" fmla="*/ 4137660 h 4137660"/>
              <a:gd name="connsiteX3" fmla="*/ 0 w 2701629"/>
              <a:gd name="connsiteY3" fmla="*/ 4137660 h 4137660"/>
              <a:gd name="connsiteX4" fmla="*/ 2254589 w 2701629"/>
              <a:gd name="connsiteY4" fmla="*/ 28625 h 4137660"/>
              <a:gd name="connsiteX5" fmla="*/ 2254589 w 2701629"/>
              <a:gd name="connsiteY5" fmla="*/ 12700 h 4137660"/>
              <a:gd name="connsiteX6" fmla="*/ 2270295 w 2701629"/>
              <a:gd name="connsiteY6" fmla="*/ 0 h 4137660"/>
              <a:gd name="connsiteX7" fmla="*/ 2270276 w 2701629"/>
              <a:gd name="connsiteY7" fmla="*/ 12700 h 4137660"/>
              <a:gd name="connsiteX8" fmla="*/ 2701629 w 2701629"/>
              <a:gd name="connsiteY8" fmla="*/ 12700 h 4137660"/>
              <a:gd name="connsiteX9" fmla="*/ 2701629 w 2701629"/>
              <a:gd name="connsiteY9" fmla="*/ 4137660 h 4137660"/>
              <a:gd name="connsiteX0" fmla="*/ 2701629 w 2701629"/>
              <a:gd name="connsiteY0" fmla="*/ 4137660 h 4137660"/>
              <a:gd name="connsiteX1" fmla="*/ 2254590 w 2701629"/>
              <a:gd name="connsiteY1" fmla="*/ 4137660 h 4137660"/>
              <a:gd name="connsiteX2" fmla="*/ 2254589 w 2701629"/>
              <a:gd name="connsiteY2" fmla="*/ 4137660 h 4137660"/>
              <a:gd name="connsiteX3" fmla="*/ 0 w 2701629"/>
              <a:gd name="connsiteY3" fmla="*/ 4137660 h 4137660"/>
              <a:gd name="connsiteX4" fmla="*/ 2254589 w 2701629"/>
              <a:gd name="connsiteY4" fmla="*/ 28625 h 4137660"/>
              <a:gd name="connsiteX5" fmla="*/ 2270295 w 2701629"/>
              <a:gd name="connsiteY5" fmla="*/ 0 h 4137660"/>
              <a:gd name="connsiteX6" fmla="*/ 2270276 w 2701629"/>
              <a:gd name="connsiteY6" fmla="*/ 12700 h 4137660"/>
              <a:gd name="connsiteX7" fmla="*/ 2701629 w 2701629"/>
              <a:gd name="connsiteY7" fmla="*/ 12700 h 4137660"/>
              <a:gd name="connsiteX8" fmla="*/ 2701629 w 2701629"/>
              <a:gd name="connsiteY8" fmla="*/ 4137660 h 4137660"/>
              <a:gd name="connsiteX0" fmla="*/ 2701629 w 2701629"/>
              <a:gd name="connsiteY0" fmla="*/ 4137660 h 4137660"/>
              <a:gd name="connsiteX1" fmla="*/ 2254590 w 2701629"/>
              <a:gd name="connsiteY1" fmla="*/ 4137660 h 4137660"/>
              <a:gd name="connsiteX2" fmla="*/ 2254589 w 2701629"/>
              <a:gd name="connsiteY2" fmla="*/ 4137660 h 4137660"/>
              <a:gd name="connsiteX3" fmla="*/ 0 w 2701629"/>
              <a:gd name="connsiteY3" fmla="*/ 4137660 h 4137660"/>
              <a:gd name="connsiteX4" fmla="*/ 2270295 w 2701629"/>
              <a:gd name="connsiteY4" fmla="*/ 0 h 4137660"/>
              <a:gd name="connsiteX5" fmla="*/ 2270276 w 2701629"/>
              <a:gd name="connsiteY5" fmla="*/ 12700 h 4137660"/>
              <a:gd name="connsiteX6" fmla="*/ 2701629 w 2701629"/>
              <a:gd name="connsiteY6" fmla="*/ 12700 h 4137660"/>
              <a:gd name="connsiteX7" fmla="*/ 2701629 w 2701629"/>
              <a:gd name="connsiteY7" fmla="*/ 4137660 h 4137660"/>
              <a:gd name="connsiteX0" fmla="*/ 2701629 w 2701629"/>
              <a:gd name="connsiteY0" fmla="*/ 4124960 h 4124960"/>
              <a:gd name="connsiteX1" fmla="*/ 2254590 w 2701629"/>
              <a:gd name="connsiteY1" fmla="*/ 4124960 h 4124960"/>
              <a:gd name="connsiteX2" fmla="*/ 2254589 w 2701629"/>
              <a:gd name="connsiteY2" fmla="*/ 4124960 h 4124960"/>
              <a:gd name="connsiteX3" fmla="*/ 0 w 2701629"/>
              <a:gd name="connsiteY3" fmla="*/ 4124960 h 4124960"/>
              <a:gd name="connsiteX4" fmla="*/ 2270276 w 2701629"/>
              <a:gd name="connsiteY4" fmla="*/ 0 h 4124960"/>
              <a:gd name="connsiteX5" fmla="*/ 2701629 w 2701629"/>
              <a:gd name="connsiteY5" fmla="*/ 0 h 4124960"/>
              <a:gd name="connsiteX6" fmla="*/ 2701629 w 2701629"/>
              <a:gd name="connsiteY6" fmla="*/ 4124960 h 4124960"/>
              <a:gd name="connsiteX0" fmla="*/ 2701629 w 2701629"/>
              <a:gd name="connsiteY0" fmla="*/ 4124960 h 4124960"/>
              <a:gd name="connsiteX1" fmla="*/ 2254590 w 2701629"/>
              <a:gd name="connsiteY1" fmla="*/ 4124960 h 4124960"/>
              <a:gd name="connsiteX2" fmla="*/ 2254589 w 2701629"/>
              <a:gd name="connsiteY2" fmla="*/ 4124960 h 4124960"/>
              <a:gd name="connsiteX3" fmla="*/ 0 w 2701629"/>
              <a:gd name="connsiteY3" fmla="*/ 4124960 h 4124960"/>
              <a:gd name="connsiteX4" fmla="*/ 2248051 w 2701629"/>
              <a:gd name="connsiteY4" fmla="*/ 0 h 4124960"/>
              <a:gd name="connsiteX5" fmla="*/ 2701629 w 2701629"/>
              <a:gd name="connsiteY5" fmla="*/ 0 h 4124960"/>
              <a:gd name="connsiteX6" fmla="*/ 2701629 w 2701629"/>
              <a:gd name="connsiteY6" fmla="*/ 4124960 h 412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1629" h="4124960">
                <a:moveTo>
                  <a:pt x="2701629" y="4124960"/>
                </a:moveTo>
                <a:lnTo>
                  <a:pt x="2254590" y="4124960"/>
                </a:lnTo>
                <a:lnTo>
                  <a:pt x="2254589" y="4124960"/>
                </a:lnTo>
                <a:lnTo>
                  <a:pt x="0" y="4124960"/>
                </a:lnTo>
                <a:lnTo>
                  <a:pt x="2248051" y="0"/>
                </a:lnTo>
                <a:lnTo>
                  <a:pt x="2701629" y="0"/>
                </a:lnTo>
                <a:lnTo>
                  <a:pt x="2701629" y="4124960"/>
                </a:lnTo>
                <a:close/>
              </a:path>
            </a:pathLst>
          </a:custGeom>
          <a:solidFill>
            <a:schemeClr val="tx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4137647B-326E-DD44-AD68-B34ACA487162}"/>
              </a:ext>
            </a:extLst>
          </p:cNvPr>
          <p:cNvGrpSpPr/>
          <p:nvPr userDrawn="1"/>
        </p:nvGrpSpPr>
        <p:grpSpPr>
          <a:xfrm>
            <a:off x="1200459" y="2558638"/>
            <a:ext cx="346362" cy="1340390"/>
            <a:chOff x="10819113" y="-279033"/>
            <a:chExt cx="990401" cy="3832766"/>
          </a:xfrm>
          <a:solidFill>
            <a:schemeClr val="bg2"/>
          </a:solidFill>
        </p:grpSpPr>
        <p:sp>
          <p:nvSpPr>
            <p:cNvPr id="35" name="Trapezoid 23">
              <a:extLst>
                <a:ext uri="{FF2B5EF4-FFF2-40B4-BE49-F238E27FC236}">
                  <a16:creationId xmlns:a16="http://schemas.microsoft.com/office/drawing/2014/main" id="{48670AD9-2C01-1A4B-979D-C63D0A2CD74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apezoid 21">
              <a:extLst>
                <a:ext uri="{FF2B5EF4-FFF2-40B4-BE49-F238E27FC236}">
                  <a16:creationId xmlns:a16="http://schemas.microsoft.com/office/drawing/2014/main" id="{71359802-178A-0742-994E-F27099C2F26F}"/>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descr="A picture containing drawing&#10;&#10;Description automatically generated">
            <a:extLst>
              <a:ext uri="{FF2B5EF4-FFF2-40B4-BE49-F238E27FC236}">
                <a16:creationId xmlns:a16="http://schemas.microsoft.com/office/drawing/2014/main" id="{95710C26-CD43-CD44-BB86-5AA36D27CA7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75280" y="4705049"/>
            <a:ext cx="2341517" cy="411480"/>
          </a:xfrm>
          <a:prstGeom prst="rect">
            <a:avLst/>
          </a:prstGeom>
        </p:spPr>
      </p:pic>
    </p:spTree>
    <p:extLst>
      <p:ext uri="{BB962C8B-B14F-4D97-AF65-F5344CB8AC3E}">
        <p14:creationId xmlns:p14="http://schemas.microsoft.com/office/powerpoint/2010/main" val="3972827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B86F8B7-6398-6442-99F1-B57C2EC7D71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56"/>
          <a:stretch/>
        </p:blipFill>
        <p:spPr>
          <a:xfrm flipH="1">
            <a:off x="3369" y="-1"/>
            <a:ext cx="12188630" cy="6863669"/>
          </a:xfrm>
          <a:prstGeom prst="rect">
            <a:avLst/>
          </a:prstGeom>
        </p:spPr>
      </p:pic>
      <p:sp>
        <p:nvSpPr>
          <p:cNvPr id="34" name="Freeform 33">
            <a:extLst>
              <a:ext uri="{FF2B5EF4-FFF2-40B4-BE49-F238E27FC236}">
                <a16:creationId xmlns:a16="http://schemas.microsoft.com/office/drawing/2014/main" id="{54D21786-558F-E64C-8846-0166A947AA72}"/>
              </a:ext>
            </a:extLst>
          </p:cNvPr>
          <p:cNvSpPr/>
          <p:nvPr userDrawn="1"/>
        </p:nvSpPr>
        <p:spPr>
          <a:xfrm>
            <a:off x="777206" y="1420467"/>
            <a:ext cx="11414793" cy="3991170"/>
          </a:xfrm>
          <a:custGeom>
            <a:avLst/>
            <a:gdLst>
              <a:gd name="connsiteX0" fmla="*/ 0 w 11414793"/>
              <a:gd name="connsiteY0" fmla="*/ 0 h 3991170"/>
              <a:gd name="connsiteX1" fmla="*/ 11414793 w 11414793"/>
              <a:gd name="connsiteY1" fmla="*/ 0 h 3991170"/>
              <a:gd name="connsiteX2" fmla="*/ 11414793 w 11414793"/>
              <a:gd name="connsiteY2" fmla="*/ 3991170 h 3991170"/>
              <a:gd name="connsiteX3" fmla="*/ 0 w 11414793"/>
              <a:gd name="connsiteY3" fmla="*/ 3991170 h 3991170"/>
              <a:gd name="connsiteX4" fmla="*/ 0 w 11414793"/>
              <a:gd name="connsiteY4" fmla="*/ 1864853 h 3991170"/>
              <a:gd name="connsiteX5" fmla="*/ 346278 w 11414793"/>
              <a:gd name="connsiteY5" fmla="*/ 1252188 h 3991170"/>
              <a:gd name="connsiteX6" fmla="*/ 89369 w 11414793"/>
              <a:gd name="connsiteY6" fmla="*/ 787778 h 3991170"/>
              <a:gd name="connsiteX7" fmla="*/ 0 w 11414793"/>
              <a:gd name="connsiteY7" fmla="*/ 632043 h 3991170"/>
              <a:gd name="connsiteX8" fmla="*/ 0 w 11414793"/>
              <a:gd name="connsiteY8" fmla="*/ 0 h 39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4793" h="3991170">
                <a:moveTo>
                  <a:pt x="0" y="0"/>
                </a:moveTo>
                <a:lnTo>
                  <a:pt x="11414793" y="0"/>
                </a:lnTo>
                <a:lnTo>
                  <a:pt x="11414793" y="3991170"/>
                </a:lnTo>
                <a:lnTo>
                  <a:pt x="0" y="3991170"/>
                </a:lnTo>
                <a:lnTo>
                  <a:pt x="0" y="1864853"/>
                </a:lnTo>
                <a:lnTo>
                  <a:pt x="346278" y="1252188"/>
                </a:lnTo>
                <a:cubicBezTo>
                  <a:pt x="252242" y="1095285"/>
                  <a:pt x="175005" y="942581"/>
                  <a:pt x="89369" y="787778"/>
                </a:cubicBezTo>
                <a:lnTo>
                  <a:pt x="0" y="632043"/>
                </a:lnTo>
                <a:lnTo>
                  <a:pt x="0" y="0"/>
                </a:lnTo>
                <a:close/>
              </a:path>
            </a:pathLst>
          </a:cu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4A09F44-A027-2E4B-8148-142E7222B917}"/>
              </a:ext>
            </a:extLst>
          </p:cNvPr>
          <p:cNvGrpSpPr/>
          <p:nvPr userDrawn="1"/>
        </p:nvGrpSpPr>
        <p:grpSpPr>
          <a:xfrm>
            <a:off x="568559" y="1981359"/>
            <a:ext cx="346362" cy="1340390"/>
            <a:chOff x="10819113" y="-279033"/>
            <a:chExt cx="990401" cy="3832766"/>
          </a:xfrm>
          <a:solidFill>
            <a:schemeClr val="bg2"/>
          </a:solidFill>
        </p:grpSpPr>
        <p:sp>
          <p:nvSpPr>
            <p:cNvPr id="16" name="Trapezoid 23">
              <a:extLst>
                <a:ext uri="{FF2B5EF4-FFF2-40B4-BE49-F238E27FC236}">
                  <a16:creationId xmlns:a16="http://schemas.microsoft.com/office/drawing/2014/main" id="{505489F7-2515-874B-945E-02812D16A9DB}"/>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21">
              <a:extLst>
                <a:ext uri="{FF2B5EF4-FFF2-40B4-BE49-F238E27FC236}">
                  <a16:creationId xmlns:a16="http://schemas.microsoft.com/office/drawing/2014/main" id="{FBA14F76-90D1-F64A-BE0F-6F021C5EFF83}"/>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8E2BFD3-3A54-BD49-801F-362E4A5E69A4}"/>
              </a:ext>
            </a:extLst>
          </p:cNvPr>
          <p:cNvSpPr>
            <a:spLocks noGrp="1"/>
          </p:cNvSpPr>
          <p:nvPr userDrawn="1">
            <p:ph type="ctrTitle" hasCustomPrompt="1"/>
          </p:nvPr>
        </p:nvSpPr>
        <p:spPr>
          <a:xfrm>
            <a:off x="1356215" y="821948"/>
            <a:ext cx="4956948" cy="2387600"/>
          </a:xfrm>
        </p:spPr>
        <p:txBody>
          <a:bodyPr anchor="b">
            <a:normAutofit/>
          </a:bodyPr>
          <a:lstStyle>
            <a:lvl1pPr algn="l">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E02996A-8F47-BA4B-81C7-C7C291B6F4DB}"/>
              </a:ext>
            </a:extLst>
          </p:cNvPr>
          <p:cNvSpPr>
            <a:spLocks noGrp="1"/>
          </p:cNvSpPr>
          <p:nvPr userDrawn="1">
            <p:ph type="subTitle" idx="1" hasCustomPrompt="1"/>
          </p:nvPr>
        </p:nvSpPr>
        <p:spPr>
          <a:xfrm>
            <a:off x="1356215" y="3228374"/>
            <a:ext cx="4956948" cy="831460"/>
          </a:xfrm>
        </p:spPr>
        <p:txBody>
          <a:bodyPr>
            <a:norm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userDrawn="1">
            <p:ph type="body" sz="quarter" idx="10" hasCustomPrompt="1"/>
          </p:nvPr>
        </p:nvSpPr>
        <p:spPr>
          <a:xfrm>
            <a:off x="1356215" y="3847074"/>
            <a:ext cx="4956948" cy="1344403"/>
          </a:xfrm>
        </p:spPr>
        <p:txBody>
          <a:bodyPr>
            <a:normAutofit/>
          </a:bodyPr>
          <a:lstStyle>
            <a:lvl1pPr marL="0" indent="0">
              <a:lnSpc>
                <a:spcPts val="1680"/>
              </a:lnSpc>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pic>
        <p:nvPicPr>
          <p:cNvPr id="18" name="Picture 17" descr="A picture containing drawing&#10;&#10;Description automatically generated">
            <a:extLst>
              <a:ext uri="{FF2B5EF4-FFF2-40B4-BE49-F238E27FC236}">
                <a16:creationId xmlns:a16="http://schemas.microsoft.com/office/drawing/2014/main" id="{F21341DA-EDE0-C649-8EE2-3648BC97869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4202" y="4631897"/>
            <a:ext cx="2341517" cy="411480"/>
          </a:xfrm>
          <a:prstGeom prst="rect">
            <a:avLst/>
          </a:prstGeom>
        </p:spPr>
      </p:pic>
    </p:spTree>
    <p:extLst>
      <p:ext uri="{BB962C8B-B14F-4D97-AF65-F5344CB8AC3E}">
        <p14:creationId xmlns:p14="http://schemas.microsoft.com/office/powerpoint/2010/main" val="29174348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6C6259-5E34-7147-BFC4-8237B4B059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665" r="809"/>
          <a:stretch/>
        </p:blipFill>
        <p:spPr>
          <a:xfrm>
            <a:off x="0" y="-21815"/>
            <a:ext cx="12213266" cy="6883288"/>
          </a:xfrm>
          <a:prstGeom prst="rect">
            <a:avLst/>
          </a:prstGeom>
        </p:spPr>
      </p:pic>
      <p:sp>
        <p:nvSpPr>
          <p:cNvPr id="16" name="Rectangle 15">
            <a:extLst>
              <a:ext uri="{FF2B5EF4-FFF2-40B4-BE49-F238E27FC236}">
                <a16:creationId xmlns:a16="http://schemas.microsoft.com/office/drawing/2014/main" id="{652DE1FB-6FED-E344-BB58-A30F1BBB4E88}"/>
              </a:ext>
            </a:extLst>
          </p:cNvPr>
          <p:cNvSpPr/>
          <p:nvPr userDrawn="1"/>
        </p:nvSpPr>
        <p:spPr>
          <a:xfrm>
            <a:off x="0" y="-6045"/>
            <a:ext cx="1443789" cy="6860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089A11D-D759-264B-B904-6F102C389E92}"/>
              </a:ext>
            </a:extLst>
          </p:cNvPr>
          <p:cNvSpPr/>
          <p:nvPr userDrawn="1"/>
        </p:nvSpPr>
        <p:spPr>
          <a:xfrm>
            <a:off x="21266" y="632084"/>
            <a:ext cx="12192000" cy="6222336"/>
          </a:xfrm>
          <a:prstGeom prst="rect">
            <a:avLst/>
          </a:prstGeom>
          <a:gradFill>
            <a:gsLst>
              <a:gs pos="74000">
                <a:srgbClr val="FFFFFF">
                  <a:alpha val="75000"/>
                </a:srgbClr>
              </a:gs>
              <a:gs pos="43000">
                <a:srgbClr val="FFFFFF">
                  <a:alpha val="75000"/>
                </a:srgbClr>
              </a:gs>
              <a:gs pos="100000">
                <a:schemeClr val="bg1">
                  <a:alpha val="18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C0DDD04-3A02-1541-AE07-0E802A341F1B}"/>
              </a:ext>
            </a:extLst>
          </p:cNvPr>
          <p:cNvSpPr/>
          <p:nvPr userDrawn="1"/>
        </p:nvSpPr>
        <p:spPr>
          <a:xfrm rot="5400000">
            <a:off x="-897105" y="1546381"/>
            <a:ext cx="6864048" cy="3759199"/>
          </a:xfrm>
          <a:custGeom>
            <a:avLst/>
            <a:gdLst>
              <a:gd name="connsiteX0" fmla="*/ 0 w 6858002"/>
              <a:gd name="connsiteY0" fmla="*/ 3759199 h 3759199"/>
              <a:gd name="connsiteX1" fmla="*/ 0 w 6858002"/>
              <a:gd name="connsiteY1" fmla="*/ 1889760 h 3759199"/>
              <a:gd name="connsiteX2" fmla="*/ 2 w 6858002"/>
              <a:gd name="connsiteY2" fmla="*/ 1889760 h 3759199"/>
              <a:gd name="connsiteX3" fmla="*/ 3429002 w 6858002"/>
              <a:gd name="connsiteY3" fmla="*/ 0 h 3759199"/>
              <a:gd name="connsiteX4" fmla="*/ 6858002 w 6858002"/>
              <a:gd name="connsiteY4" fmla="*/ 1889760 h 3759199"/>
              <a:gd name="connsiteX5" fmla="*/ 6858000 w 6858002"/>
              <a:gd name="connsiteY5" fmla="*/ 1889760 h 3759199"/>
              <a:gd name="connsiteX6" fmla="*/ 6858000 w 6858002"/>
              <a:gd name="connsiteY6" fmla="*/ 3759199 h 37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2" h="3759199">
                <a:moveTo>
                  <a:pt x="0" y="3759199"/>
                </a:moveTo>
                <a:lnTo>
                  <a:pt x="0" y="1889760"/>
                </a:lnTo>
                <a:lnTo>
                  <a:pt x="2" y="1889760"/>
                </a:lnTo>
                <a:lnTo>
                  <a:pt x="3429002" y="0"/>
                </a:lnTo>
                <a:lnTo>
                  <a:pt x="6858002" y="1889760"/>
                </a:lnTo>
                <a:lnTo>
                  <a:pt x="6858000" y="1889760"/>
                </a:lnTo>
                <a:lnTo>
                  <a:pt x="6858000" y="3759199"/>
                </a:lnTo>
                <a:close/>
              </a:path>
            </a:pathLst>
          </a:cu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41140542-BA01-8341-8799-F4C95B5DF8D8}"/>
              </a:ext>
            </a:extLst>
          </p:cNvPr>
          <p:cNvSpPr/>
          <p:nvPr userDrawn="1"/>
        </p:nvSpPr>
        <p:spPr>
          <a:xfrm rot="5400000">
            <a:off x="-1552424" y="1545372"/>
            <a:ext cx="6864046" cy="3759198"/>
          </a:xfrm>
          <a:custGeom>
            <a:avLst/>
            <a:gdLst>
              <a:gd name="connsiteX0" fmla="*/ 0 w 6858002"/>
              <a:gd name="connsiteY0" fmla="*/ 3759198 h 3759198"/>
              <a:gd name="connsiteX1" fmla="*/ 0 w 6858002"/>
              <a:gd name="connsiteY1" fmla="*/ 1889760 h 3759198"/>
              <a:gd name="connsiteX2" fmla="*/ 2 w 6858002"/>
              <a:gd name="connsiteY2" fmla="*/ 1889760 h 3759198"/>
              <a:gd name="connsiteX3" fmla="*/ 3429002 w 6858002"/>
              <a:gd name="connsiteY3" fmla="*/ 0 h 3759198"/>
              <a:gd name="connsiteX4" fmla="*/ 6858002 w 6858002"/>
              <a:gd name="connsiteY4" fmla="*/ 1889760 h 3759198"/>
              <a:gd name="connsiteX5" fmla="*/ 6858000 w 6858002"/>
              <a:gd name="connsiteY5" fmla="*/ 1889760 h 3759198"/>
              <a:gd name="connsiteX6" fmla="*/ 6858000 w 6858002"/>
              <a:gd name="connsiteY6" fmla="*/ 3759198 h 3759198"/>
              <a:gd name="connsiteX7" fmla="*/ 4137577 w 6858002"/>
              <a:gd name="connsiteY7" fmla="*/ 3759198 h 3759198"/>
              <a:gd name="connsiteX8" fmla="*/ 3429000 w 6858002"/>
              <a:gd name="connsiteY8" fmla="*/ 3368693 h 3759198"/>
              <a:gd name="connsiteX9" fmla="*/ 2720423 w 6858002"/>
              <a:gd name="connsiteY9" fmla="*/ 3759198 h 3759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2" h="3759198">
                <a:moveTo>
                  <a:pt x="0" y="3759198"/>
                </a:moveTo>
                <a:lnTo>
                  <a:pt x="0" y="1889760"/>
                </a:lnTo>
                <a:lnTo>
                  <a:pt x="2" y="1889760"/>
                </a:lnTo>
                <a:lnTo>
                  <a:pt x="3429002" y="0"/>
                </a:lnTo>
                <a:lnTo>
                  <a:pt x="6858002" y="1889760"/>
                </a:lnTo>
                <a:lnTo>
                  <a:pt x="6858000" y="1889760"/>
                </a:lnTo>
                <a:lnTo>
                  <a:pt x="6858000" y="3759198"/>
                </a:lnTo>
                <a:lnTo>
                  <a:pt x="4137577" y="3759198"/>
                </a:lnTo>
                <a:lnTo>
                  <a:pt x="3429000" y="3368693"/>
                </a:lnTo>
                <a:lnTo>
                  <a:pt x="2720423" y="375919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E2BFD3-3A54-BD49-801F-362E4A5E69A4}"/>
              </a:ext>
            </a:extLst>
          </p:cNvPr>
          <p:cNvSpPr>
            <a:spLocks noGrp="1"/>
          </p:cNvSpPr>
          <p:nvPr userDrawn="1">
            <p:ph type="ctrTitle" hasCustomPrompt="1"/>
          </p:nvPr>
        </p:nvSpPr>
        <p:spPr>
          <a:xfrm>
            <a:off x="6446375" y="2326860"/>
            <a:ext cx="4956948" cy="2387600"/>
          </a:xfrm>
        </p:spPr>
        <p:txBody>
          <a:bodyPr anchor="b">
            <a:normAutofit/>
          </a:bodyPr>
          <a:lstStyle>
            <a:lvl1pPr algn="r">
              <a:defRPr sz="40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5E02996A-8F47-BA4B-81C7-C7C291B6F4DB}"/>
              </a:ext>
            </a:extLst>
          </p:cNvPr>
          <p:cNvSpPr>
            <a:spLocks noGrp="1"/>
          </p:cNvSpPr>
          <p:nvPr userDrawn="1">
            <p:ph type="subTitle" idx="1" hasCustomPrompt="1"/>
          </p:nvPr>
        </p:nvSpPr>
        <p:spPr>
          <a:xfrm>
            <a:off x="6446375" y="4733286"/>
            <a:ext cx="4956948" cy="831460"/>
          </a:xfrm>
        </p:spPr>
        <p:txBody>
          <a:bodyPr>
            <a:normAutofit/>
          </a:bodyPr>
          <a:lstStyle>
            <a:lvl1pPr marL="0" indent="0" algn="r">
              <a:buNone/>
              <a:defRPr sz="2000" b="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0" name="Text Placeholder 14">
            <a:extLst>
              <a:ext uri="{FF2B5EF4-FFF2-40B4-BE49-F238E27FC236}">
                <a16:creationId xmlns:a16="http://schemas.microsoft.com/office/drawing/2014/main" id="{A6624C26-58AE-A44E-8242-B4518C048846}"/>
              </a:ext>
            </a:extLst>
          </p:cNvPr>
          <p:cNvSpPr>
            <a:spLocks noGrp="1"/>
          </p:cNvSpPr>
          <p:nvPr userDrawn="1">
            <p:ph type="body" sz="quarter" idx="10" hasCustomPrompt="1"/>
          </p:nvPr>
        </p:nvSpPr>
        <p:spPr>
          <a:xfrm>
            <a:off x="6446376" y="5564746"/>
            <a:ext cx="4956948" cy="1344403"/>
          </a:xfrm>
        </p:spPr>
        <p:txBody>
          <a:bodyPr>
            <a:normAutofit/>
          </a:bodyPr>
          <a:lstStyle>
            <a:lvl1pPr marL="0" indent="0" algn="r">
              <a:lnSpc>
                <a:spcPts val="1680"/>
              </a:lnSpc>
              <a:buFontTx/>
              <a:buNone/>
              <a:defRPr sz="1400">
                <a:solidFill>
                  <a:schemeClr val="tx2"/>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dirty="0"/>
              <a:t>PRESENTER’S NAME</a:t>
            </a:r>
            <a:br>
              <a:rPr lang="en-US" dirty="0"/>
            </a:br>
            <a:r>
              <a:rPr lang="en-US" dirty="0"/>
              <a:t>Presenter’s Title</a:t>
            </a:r>
            <a:br>
              <a:rPr lang="en-US" dirty="0"/>
            </a:br>
            <a:endParaRPr lang="en-US" dirty="0"/>
          </a:p>
        </p:txBody>
      </p:sp>
      <p:grpSp>
        <p:nvGrpSpPr>
          <p:cNvPr id="30" name="Group 29">
            <a:extLst>
              <a:ext uri="{FF2B5EF4-FFF2-40B4-BE49-F238E27FC236}">
                <a16:creationId xmlns:a16="http://schemas.microsoft.com/office/drawing/2014/main" id="{AA249DE5-4D90-1149-B17D-F83FB173BEAA}"/>
              </a:ext>
            </a:extLst>
          </p:cNvPr>
          <p:cNvGrpSpPr/>
          <p:nvPr userDrawn="1"/>
        </p:nvGrpSpPr>
        <p:grpSpPr>
          <a:xfrm>
            <a:off x="3759198" y="2705796"/>
            <a:ext cx="358983" cy="1389232"/>
            <a:chOff x="10819113" y="-279033"/>
            <a:chExt cx="990401" cy="3832766"/>
          </a:xfrm>
          <a:solidFill>
            <a:schemeClr val="bg2"/>
          </a:solidFill>
        </p:grpSpPr>
        <p:sp>
          <p:nvSpPr>
            <p:cNvPr id="31" name="Trapezoid 23">
              <a:extLst>
                <a:ext uri="{FF2B5EF4-FFF2-40B4-BE49-F238E27FC236}">
                  <a16:creationId xmlns:a16="http://schemas.microsoft.com/office/drawing/2014/main" id="{E58AB415-D1C5-0F40-B578-18D294340BA7}"/>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rapezoid 21">
              <a:extLst>
                <a:ext uri="{FF2B5EF4-FFF2-40B4-BE49-F238E27FC236}">
                  <a16:creationId xmlns:a16="http://schemas.microsoft.com/office/drawing/2014/main" id="{0E40493E-760E-594E-A744-5E2E4ED9F752}"/>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pic>
        <p:nvPicPr>
          <p:cNvPr id="18" name="Picture 17" descr="A picture containing drawing&#10;&#10;Description automatically generated">
            <a:extLst>
              <a:ext uri="{FF2B5EF4-FFF2-40B4-BE49-F238E27FC236}">
                <a16:creationId xmlns:a16="http://schemas.microsoft.com/office/drawing/2014/main" id="{D9498A0B-D0F8-564B-BD21-A287195E7B4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23847" y="3196325"/>
            <a:ext cx="2341517" cy="411480"/>
          </a:xfrm>
          <a:prstGeom prst="rect">
            <a:avLst/>
          </a:prstGeom>
        </p:spPr>
      </p:pic>
    </p:spTree>
    <p:extLst>
      <p:ext uri="{BB962C8B-B14F-4D97-AF65-F5344CB8AC3E}">
        <p14:creationId xmlns:p14="http://schemas.microsoft.com/office/powerpoint/2010/main" val="10462845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20_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7630A1-64CE-5147-BB22-2F6F47ED1B6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4186239"/>
          </a:xfrm>
          <a:prstGeom prst="rect">
            <a:avLst/>
          </a:prstGeom>
        </p:spPr>
      </p:pic>
      <p:sp>
        <p:nvSpPr>
          <p:cNvPr id="11" name="Rectangle 10">
            <a:extLst>
              <a:ext uri="{FF2B5EF4-FFF2-40B4-BE49-F238E27FC236}">
                <a16:creationId xmlns:a16="http://schemas.microsoft.com/office/drawing/2014/main" id="{CA22DCC9-FB96-FE44-84F9-4CD1110BC662}"/>
              </a:ext>
            </a:extLst>
          </p:cNvPr>
          <p:cNvSpPr/>
          <p:nvPr userDrawn="1"/>
        </p:nvSpPr>
        <p:spPr>
          <a:xfrm>
            <a:off x="0" y="3593433"/>
            <a:ext cx="12192006" cy="16469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86CC623-69A5-464A-B0CE-09D9651884DD}"/>
              </a:ext>
            </a:extLst>
          </p:cNvPr>
          <p:cNvCxnSpPr>
            <a:cxnSpLocks/>
          </p:cNvCxnSpPr>
          <p:nvPr userDrawn="1"/>
        </p:nvCxnSpPr>
        <p:spPr>
          <a:xfrm>
            <a:off x="7" y="4841511"/>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DE2A54-BE55-6A4F-9B98-EE5E97B5574F}"/>
              </a:ext>
            </a:extLst>
          </p:cNvPr>
          <p:cNvCxnSpPr>
            <a:cxnSpLocks/>
          </p:cNvCxnSpPr>
          <p:nvPr userDrawn="1"/>
        </p:nvCxnSpPr>
        <p:spPr>
          <a:xfrm>
            <a:off x="404409" y="4058653"/>
            <a:ext cx="0" cy="120507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3C7F3A1-4FF9-5346-822A-03BB1604F095}"/>
              </a:ext>
            </a:extLst>
          </p:cNvPr>
          <p:cNvCxnSpPr>
            <a:cxnSpLocks/>
          </p:cNvCxnSpPr>
          <p:nvPr userDrawn="1"/>
        </p:nvCxnSpPr>
        <p:spPr>
          <a:xfrm>
            <a:off x="10525746" y="3593433"/>
            <a:ext cx="0" cy="1666918"/>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27F0D0D-435D-F047-8AB4-BF884E34321E}"/>
              </a:ext>
            </a:extLst>
          </p:cNvPr>
          <p:cNvSpPr>
            <a:spLocks noGrp="1"/>
          </p:cNvSpPr>
          <p:nvPr>
            <p:ph type="body" idx="1"/>
          </p:nvPr>
        </p:nvSpPr>
        <p:spPr>
          <a:xfrm>
            <a:off x="578968" y="5630779"/>
            <a:ext cx="8360269" cy="792336"/>
          </a:xfrm>
        </p:spPr>
        <p:txBody>
          <a:bodyPr>
            <a:normAutofit/>
          </a:bodyPr>
          <a:lstStyle>
            <a:lvl1pPr marL="0" indent="0">
              <a:lnSpc>
                <a:spcPts val="1800"/>
              </a:lnSpc>
              <a:buNone/>
              <a:defRPr sz="15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Title 1">
            <a:extLst>
              <a:ext uri="{FF2B5EF4-FFF2-40B4-BE49-F238E27FC236}">
                <a16:creationId xmlns:a16="http://schemas.microsoft.com/office/drawing/2014/main" id="{7F9BC06D-BC1D-A841-ABBE-9DB03EED3E3C}"/>
              </a:ext>
            </a:extLst>
          </p:cNvPr>
          <p:cNvSpPr>
            <a:spLocks noGrp="1"/>
          </p:cNvSpPr>
          <p:nvPr>
            <p:ph type="title" hasCustomPrompt="1"/>
          </p:nvPr>
        </p:nvSpPr>
        <p:spPr>
          <a:xfrm>
            <a:off x="578967" y="3710528"/>
            <a:ext cx="8360269" cy="1054117"/>
          </a:xfrm>
        </p:spPr>
        <p:txBody>
          <a:bodyPr anchor="ctr">
            <a:normAutofit/>
          </a:bodyPr>
          <a:lstStyle>
            <a:lvl1pPr>
              <a:defRPr sz="3500">
                <a:solidFill>
                  <a:schemeClr val="bg1"/>
                </a:solidFill>
              </a:defRPr>
            </a:lvl1pPr>
          </a:lstStyle>
          <a:p>
            <a:r>
              <a:rPr lang="en-US" dirty="0"/>
              <a:t>CLICK TO EDIT MASTER TITLE STYLE</a:t>
            </a:r>
          </a:p>
        </p:txBody>
      </p:sp>
      <p:pic>
        <p:nvPicPr>
          <p:cNvPr id="18" name="Picture 17" descr="A picture containing icon&#10;&#10;Description automatically generated">
            <a:extLst>
              <a:ext uri="{FF2B5EF4-FFF2-40B4-BE49-F238E27FC236}">
                <a16:creationId xmlns:a16="http://schemas.microsoft.com/office/drawing/2014/main" id="{72AEE967-0648-E045-B6AA-0AECC545A78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022080" y="6141449"/>
            <a:ext cx="2866642" cy="384048"/>
          </a:xfrm>
          <a:prstGeom prst="rect">
            <a:avLst/>
          </a:prstGeom>
        </p:spPr>
      </p:pic>
      <p:pic>
        <p:nvPicPr>
          <p:cNvPr id="20" name="Picture 19" descr="A picture containing object, watch, clock, sitting&#10;&#10;Description automatically generated">
            <a:extLst>
              <a:ext uri="{FF2B5EF4-FFF2-40B4-BE49-F238E27FC236}">
                <a16:creationId xmlns:a16="http://schemas.microsoft.com/office/drawing/2014/main" id="{B10E79AD-F285-3E4F-AB1A-55788552146B}"/>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24383"/>
            <a:ext cx="12267177" cy="3617816"/>
          </a:xfrm>
          <a:prstGeom prst="rect">
            <a:avLst/>
          </a:prstGeom>
        </p:spPr>
      </p:pic>
    </p:spTree>
    <p:extLst>
      <p:ext uri="{BB962C8B-B14F-4D97-AF65-F5344CB8AC3E}">
        <p14:creationId xmlns:p14="http://schemas.microsoft.com/office/powerpoint/2010/main" val="983022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4"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6_Section Header">
    <p:spTree>
      <p:nvGrpSpPr>
        <p:cNvPr id="1" name=""/>
        <p:cNvGrpSpPr/>
        <p:nvPr/>
      </p:nvGrpSpPr>
      <p:grpSpPr>
        <a:xfrm>
          <a:off x="0" y="0"/>
          <a:ext cx="0" cy="0"/>
          <a:chOff x="0" y="0"/>
          <a:chExt cx="0" cy="0"/>
        </a:xfrm>
      </p:grpSpPr>
      <p:pic>
        <p:nvPicPr>
          <p:cNvPr id="5" name="Picture 4" descr="A picture containing device&#10;&#10;Description automatically generated">
            <a:extLst>
              <a:ext uri="{FF2B5EF4-FFF2-40B4-BE49-F238E27FC236}">
                <a16:creationId xmlns:a16="http://schemas.microsoft.com/office/drawing/2014/main" id="{D2D7E7A6-9CAF-6D4A-9ECC-2D2412EB96B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259"/>
            <a:ext cx="12192000" cy="2892980"/>
          </a:xfrm>
          <a:prstGeom prst="rect">
            <a:avLst/>
          </a:prstGeom>
        </p:spPr>
      </p:pic>
      <p:sp>
        <p:nvSpPr>
          <p:cNvPr id="12" name="Rectangle 11">
            <a:extLst>
              <a:ext uri="{FF2B5EF4-FFF2-40B4-BE49-F238E27FC236}">
                <a16:creationId xmlns:a16="http://schemas.microsoft.com/office/drawing/2014/main" id="{6BC277AE-18E2-AF45-B521-88A3C9CE5CE1}"/>
              </a:ext>
            </a:extLst>
          </p:cNvPr>
          <p:cNvSpPr/>
          <p:nvPr userDrawn="1"/>
        </p:nvSpPr>
        <p:spPr>
          <a:xfrm>
            <a:off x="-4" y="2909479"/>
            <a:ext cx="12192003" cy="3948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3" name="Text Placeholder 2">
            <a:extLst>
              <a:ext uri="{FF2B5EF4-FFF2-40B4-BE49-F238E27FC236}">
                <a16:creationId xmlns:a16="http://schemas.microsoft.com/office/drawing/2014/main" id="{D27F0D0D-435D-F047-8AB4-BF884E34321E}"/>
              </a:ext>
            </a:extLst>
          </p:cNvPr>
          <p:cNvSpPr>
            <a:spLocks noGrp="1"/>
          </p:cNvSpPr>
          <p:nvPr>
            <p:ph type="body" idx="1"/>
          </p:nvPr>
        </p:nvSpPr>
        <p:spPr>
          <a:xfrm>
            <a:off x="628046" y="4883735"/>
            <a:ext cx="8360269" cy="792336"/>
          </a:xfrm>
        </p:spPr>
        <p:txBody>
          <a:bodyPr>
            <a:normAutofit/>
          </a:bodyPr>
          <a:lstStyle>
            <a:lvl1pPr marL="0" indent="0">
              <a:lnSpc>
                <a:spcPts val="1800"/>
              </a:lnSpc>
              <a:buNone/>
              <a:defRPr sz="15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Title 1">
            <a:extLst>
              <a:ext uri="{FF2B5EF4-FFF2-40B4-BE49-F238E27FC236}">
                <a16:creationId xmlns:a16="http://schemas.microsoft.com/office/drawing/2014/main" id="{7F9BC06D-BC1D-A841-ABBE-9DB03EED3E3C}"/>
              </a:ext>
            </a:extLst>
          </p:cNvPr>
          <p:cNvSpPr>
            <a:spLocks noGrp="1"/>
          </p:cNvSpPr>
          <p:nvPr>
            <p:ph type="title" hasCustomPrompt="1"/>
          </p:nvPr>
        </p:nvSpPr>
        <p:spPr>
          <a:xfrm>
            <a:off x="628046" y="3726286"/>
            <a:ext cx="8360269" cy="1054117"/>
          </a:xfrm>
        </p:spPr>
        <p:txBody>
          <a:bodyPr anchor="ctr">
            <a:normAutofit/>
          </a:bodyPr>
          <a:lstStyle>
            <a:lvl1pPr>
              <a:defRPr sz="3500">
                <a:solidFill>
                  <a:schemeClr val="bg1"/>
                </a:solidFill>
              </a:defRPr>
            </a:lvl1pPr>
          </a:lstStyle>
          <a:p>
            <a:r>
              <a:rPr lang="en-US" dirty="0"/>
              <a:t>CLICK TO EDIT MASTER TITLE STYLE</a:t>
            </a:r>
          </a:p>
        </p:txBody>
      </p:sp>
      <p:cxnSp>
        <p:nvCxnSpPr>
          <p:cNvPr id="22" name="Straight Connector 21">
            <a:extLst>
              <a:ext uri="{FF2B5EF4-FFF2-40B4-BE49-F238E27FC236}">
                <a16:creationId xmlns:a16="http://schemas.microsoft.com/office/drawing/2014/main" id="{DC2A2228-509F-E348-A592-52B259666A83}"/>
              </a:ext>
            </a:extLst>
          </p:cNvPr>
          <p:cNvCxnSpPr>
            <a:cxnSpLocks/>
          </p:cNvCxnSpPr>
          <p:nvPr userDrawn="1"/>
        </p:nvCxnSpPr>
        <p:spPr>
          <a:xfrm>
            <a:off x="0" y="2906358"/>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9E48CB2-C6F8-E348-A8F3-1A4FAF759AFC}"/>
              </a:ext>
            </a:extLst>
          </p:cNvPr>
          <p:cNvCxnSpPr>
            <a:cxnSpLocks/>
          </p:cNvCxnSpPr>
          <p:nvPr userDrawn="1"/>
        </p:nvCxnSpPr>
        <p:spPr>
          <a:xfrm>
            <a:off x="603506" y="1377065"/>
            <a:ext cx="0" cy="5480935"/>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FA949C9-1281-3346-AD48-EA1983011A68}"/>
              </a:ext>
            </a:extLst>
          </p:cNvPr>
          <p:cNvCxnSpPr>
            <a:cxnSpLocks/>
          </p:cNvCxnSpPr>
          <p:nvPr userDrawn="1"/>
        </p:nvCxnSpPr>
        <p:spPr>
          <a:xfrm>
            <a:off x="9725639" y="2457449"/>
            <a:ext cx="0" cy="179589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ext&#10;&#10;Description automatically generated">
            <a:extLst>
              <a:ext uri="{FF2B5EF4-FFF2-40B4-BE49-F238E27FC236}">
                <a16:creationId xmlns:a16="http://schemas.microsoft.com/office/drawing/2014/main" id="{39DF9D43-7A0F-8E49-B25B-80FD928B334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01620" y="5922374"/>
            <a:ext cx="3412671" cy="457200"/>
          </a:xfrm>
          <a:prstGeom prst="rect">
            <a:avLst/>
          </a:prstGeom>
        </p:spPr>
      </p:pic>
    </p:spTree>
    <p:extLst>
      <p:ext uri="{BB962C8B-B14F-4D97-AF65-F5344CB8AC3E}">
        <p14:creationId xmlns:p14="http://schemas.microsoft.com/office/powerpoint/2010/main" val="242825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par>
                                <p:cTn id="12" presetID="22" presetClass="entr" presetSubtype="4"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down)">
                                      <p:cBhvr>
                                        <p:cTn id="1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F91EE6-B17F-054C-8A35-3791E9B465D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20"/>
          <a:stretch/>
        </p:blipFill>
        <p:spPr>
          <a:xfrm>
            <a:off x="868678" y="0"/>
            <a:ext cx="5998465" cy="6859380"/>
          </a:xfrm>
          <a:prstGeom prst="rect">
            <a:avLst/>
          </a:prstGeom>
        </p:spPr>
      </p:pic>
      <p:sp>
        <p:nvSpPr>
          <p:cNvPr id="25" name="Rectangle 24">
            <a:extLst>
              <a:ext uri="{FF2B5EF4-FFF2-40B4-BE49-F238E27FC236}">
                <a16:creationId xmlns:a16="http://schemas.microsoft.com/office/drawing/2014/main" id="{6301156D-7EB2-8549-A84E-B8561A9BC20B}"/>
              </a:ext>
            </a:extLst>
          </p:cNvPr>
          <p:cNvSpPr/>
          <p:nvPr userDrawn="1"/>
        </p:nvSpPr>
        <p:spPr>
          <a:xfrm>
            <a:off x="6858208" y="0"/>
            <a:ext cx="533379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BC06D-BC1D-A841-ABBE-9DB03EED3E3C}"/>
              </a:ext>
            </a:extLst>
          </p:cNvPr>
          <p:cNvSpPr>
            <a:spLocks noGrp="1"/>
          </p:cNvSpPr>
          <p:nvPr>
            <p:ph type="title" hasCustomPrompt="1"/>
          </p:nvPr>
        </p:nvSpPr>
        <p:spPr>
          <a:xfrm>
            <a:off x="7261095" y="1868208"/>
            <a:ext cx="4360405" cy="1716323"/>
          </a:xfrm>
        </p:spPr>
        <p:txBody>
          <a:bodyPr anchor="b">
            <a:normAutofit/>
          </a:bodyPr>
          <a:lstStyle>
            <a:lvl1pPr algn="l">
              <a:defRPr sz="35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D27F0D0D-435D-F047-8AB4-BF884E34321E}"/>
              </a:ext>
            </a:extLst>
          </p:cNvPr>
          <p:cNvSpPr>
            <a:spLocks noGrp="1"/>
          </p:cNvSpPr>
          <p:nvPr>
            <p:ph type="body" idx="1"/>
          </p:nvPr>
        </p:nvSpPr>
        <p:spPr>
          <a:xfrm>
            <a:off x="7261095" y="3941147"/>
            <a:ext cx="4360405" cy="649795"/>
          </a:xfrm>
        </p:spPr>
        <p:txBody>
          <a:bodyPr anchor="t">
            <a:normAutofit/>
          </a:bodyPr>
          <a:lstStyle>
            <a:lvl1pPr marL="0" indent="0" algn="l">
              <a:buNone/>
              <a:defRPr sz="15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grpSp>
        <p:nvGrpSpPr>
          <p:cNvPr id="5" name="Group 4">
            <a:extLst>
              <a:ext uri="{FF2B5EF4-FFF2-40B4-BE49-F238E27FC236}">
                <a16:creationId xmlns:a16="http://schemas.microsoft.com/office/drawing/2014/main" id="{0441BE1C-3201-8046-98E6-0BD7F4CDBA8F}"/>
              </a:ext>
            </a:extLst>
          </p:cNvPr>
          <p:cNvGrpSpPr/>
          <p:nvPr userDrawn="1"/>
        </p:nvGrpSpPr>
        <p:grpSpPr>
          <a:xfrm rot="5400000">
            <a:off x="174063" y="2338826"/>
            <a:ext cx="1389232" cy="571004"/>
            <a:chOff x="533634" y="3826730"/>
            <a:chExt cx="1389232" cy="571004"/>
          </a:xfrm>
        </p:grpSpPr>
        <p:sp>
          <p:nvSpPr>
            <p:cNvPr id="4" name="Triangle 3">
              <a:extLst>
                <a:ext uri="{FF2B5EF4-FFF2-40B4-BE49-F238E27FC236}">
                  <a16:creationId xmlns:a16="http://schemas.microsoft.com/office/drawing/2014/main" id="{3E56D646-B424-2849-A409-37161785DE3A}"/>
                </a:ext>
              </a:extLst>
            </p:cNvPr>
            <p:cNvSpPr/>
            <p:nvPr userDrawn="1"/>
          </p:nvSpPr>
          <p:spPr>
            <a:xfrm>
              <a:off x="576404" y="3826730"/>
              <a:ext cx="1341169" cy="35950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grpSp>
          <p:nvGrpSpPr>
            <p:cNvPr id="8" name="Group 7">
              <a:extLst>
                <a:ext uri="{FF2B5EF4-FFF2-40B4-BE49-F238E27FC236}">
                  <a16:creationId xmlns:a16="http://schemas.microsoft.com/office/drawing/2014/main" id="{A00ADD1C-3B38-2344-A3D1-7BEE069954D3}"/>
                </a:ext>
              </a:extLst>
            </p:cNvPr>
            <p:cNvGrpSpPr/>
            <p:nvPr userDrawn="1"/>
          </p:nvGrpSpPr>
          <p:grpSpPr>
            <a:xfrm rot="16200000">
              <a:off x="1048758" y="3523627"/>
              <a:ext cx="358983" cy="1389232"/>
              <a:chOff x="10819113" y="-279033"/>
              <a:chExt cx="990401" cy="3832766"/>
            </a:xfrm>
            <a:solidFill>
              <a:schemeClr val="bg2"/>
            </a:solidFill>
          </p:grpSpPr>
          <p:sp>
            <p:nvSpPr>
              <p:cNvPr id="9" name="Trapezoid 23">
                <a:extLst>
                  <a:ext uri="{FF2B5EF4-FFF2-40B4-BE49-F238E27FC236}">
                    <a16:creationId xmlns:a16="http://schemas.microsoft.com/office/drawing/2014/main" id="{5CFDE20B-E499-7D41-B026-27990CE9ED6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bg1"/>
                  </a:solidFill>
                </a:endParaRPr>
              </a:p>
            </p:txBody>
          </p:sp>
          <p:sp>
            <p:nvSpPr>
              <p:cNvPr id="10" name="Trapezoid 21">
                <a:extLst>
                  <a:ext uri="{FF2B5EF4-FFF2-40B4-BE49-F238E27FC236}">
                    <a16:creationId xmlns:a16="http://schemas.microsoft.com/office/drawing/2014/main" id="{9CCEA59B-DDF9-8D49-9657-BAA2D10A515D}"/>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solidFill>
                    <a:schemeClr val="bg1"/>
                  </a:solidFill>
                </a:endParaRPr>
              </a:p>
            </p:txBody>
          </p:sp>
        </p:grpSp>
      </p:grpSp>
      <p:cxnSp>
        <p:nvCxnSpPr>
          <p:cNvPr id="23" name="Straight Connector 22">
            <a:extLst>
              <a:ext uri="{FF2B5EF4-FFF2-40B4-BE49-F238E27FC236}">
                <a16:creationId xmlns:a16="http://schemas.microsoft.com/office/drawing/2014/main" id="{04966024-5052-7F4A-908D-8CB6F6BFB3B6}"/>
              </a:ext>
            </a:extLst>
          </p:cNvPr>
          <p:cNvCxnSpPr>
            <a:cxnSpLocks/>
          </p:cNvCxnSpPr>
          <p:nvPr userDrawn="1"/>
        </p:nvCxnSpPr>
        <p:spPr>
          <a:xfrm flipH="1">
            <a:off x="6854952" y="2559141"/>
            <a:ext cx="1262" cy="429885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B3E7624-71A5-6B40-9DCA-FA18BAC0BBBB}"/>
              </a:ext>
            </a:extLst>
          </p:cNvPr>
          <p:cNvCxnSpPr>
            <a:cxnSpLocks/>
          </p:cNvCxnSpPr>
          <p:nvPr userDrawn="1"/>
        </p:nvCxnSpPr>
        <p:spPr>
          <a:xfrm>
            <a:off x="-32085" y="5746396"/>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527583A-527D-DD46-88FF-45EE4243F2F3}"/>
              </a:ext>
            </a:extLst>
          </p:cNvPr>
          <p:cNvCxnSpPr>
            <a:cxnSpLocks/>
          </p:cNvCxnSpPr>
          <p:nvPr userDrawn="1"/>
        </p:nvCxnSpPr>
        <p:spPr>
          <a:xfrm>
            <a:off x="10525746" y="0"/>
            <a:ext cx="0" cy="1868208"/>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8" name="Picture 17" descr="A picture containing text&#10;&#10;Description automatically generated">
            <a:extLst>
              <a:ext uri="{FF2B5EF4-FFF2-40B4-BE49-F238E27FC236}">
                <a16:creationId xmlns:a16="http://schemas.microsoft.com/office/drawing/2014/main" id="{875AF0D2-9A4A-8945-96BD-32869998834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012793" y="6142394"/>
            <a:ext cx="2866644" cy="384048"/>
          </a:xfrm>
          <a:prstGeom prst="rect">
            <a:avLst/>
          </a:prstGeom>
        </p:spPr>
      </p:pic>
    </p:spTree>
    <p:extLst>
      <p:ext uri="{BB962C8B-B14F-4D97-AF65-F5344CB8AC3E}">
        <p14:creationId xmlns:p14="http://schemas.microsoft.com/office/powerpoint/2010/main" val="157316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par>
                                <p:cTn id="12" presetID="22" presetClass="entr" presetSubtype="4"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down)">
                                      <p:cBhvr>
                                        <p:cTn id="1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8" name="Picture 17" descr="Graphical user interface&#10;&#10;Description automatically generated">
            <a:extLst>
              <a:ext uri="{FF2B5EF4-FFF2-40B4-BE49-F238E27FC236}">
                <a16:creationId xmlns:a16="http://schemas.microsoft.com/office/drawing/2014/main" id="{957CEC72-AB98-1A4E-9794-D181AE71B650}"/>
              </a:ext>
            </a:extLst>
          </p:cNvPr>
          <p:cNvPicPr>
            <a:picLocks noChangeAspect="1"/>
          </p:cNvPicPr>
          <p:nvPr userDrawn="1"/>
        </p:nvPicPr>
        <p:blipFill rotWithShape="1">
          <a:blip r:embed="rId2"/>
          <a:srcRect t="1536" b="43693"/>
          <a:stretch/>
        </p:blipFill>
        <p:spPr>
          <a:xfrm>
            <a:off x="5524" y="-3672"/>
            <a:ext cx="12186476" cy="4171636"/>
          </a:xfrm>
          <a:prstGeom prst="rect">
            <a:avLst/>
          </a:prstGeom>
        </p:spPr>
      </p:pic>
      <p:sp>
        <p:nvSpPr>
          <p:cNvPr id="13" name="Freeform 12">
            <a:extLst>
              <a:ext uri="{FF2B5EF4-FFF2-40B4-BE49-F238E27FC236}">
                <a16:creationId xmlns:a16="http://schemas.microsoft.com/office/drawing/2014/main" id="{BCA41E3D-EC76-0C4A-8EAD-AC99ADF2F4C2}"/>
              </a:ext>
            </a:extLst>
          </p:cNvPr>
          <p:cNvSpPr/>
          <p:nvPr userDrawn="1"/>
        </p:nvSpPr>
        <p:spPr>
          <a:xfrm>
            <a:off x="1508751" y="4186236"/>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2D83551E-49DB-F647-8381-B22AF9C73C5A}"/>
              </a:ext>
            </a:extLst>
          </p:cNvPr>
          <p:cNvSpPr/>
          <p:nvPr userDrawn="1"/>
        </p:nvSpPr>
        <p:spPr>
          <a:xfrm>
            <a:off x="263611" y="4186236"/>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0F2E7A8A-CF02-D74B-8019-3B3938E6C419}"/>
              </a:ext>
            </a:extLst>
          </p:cNvPr>
          <p:cNvSpPr/>
          <p:nvPr userDrawn="1"/>
        </p:nvSpPr>
        <p:spPr>
          <a:xfrm>
            <a:off x="0" y="4186236"/>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27F0D0D-435D-F047-8AB4-BF884E34321E}"/>
              </a:ext>
            </a:extLst>
          </p:cNvPr>
          <p:cNvSpPr>
            <a:spLocks noGrp="1"/>
          </p:cNvSpPr>
          <p:nvPr>
            <p:ph type="body" idx="1"/>
          </p:nvPr>
        </p:nvSpPr>
        <p:spPr>
          <a:xfrm>
            <a:off x="578968" y="5493529"/>
            <a:ext cx="8360269" cy="929586"/>
          </a:xfrm>
        </p:spPr>
        <p:txBody>
          <a:bodyPr>
            <a:normAutofit/>
          </a:bodyPr>
          <a:lstStyle>
            <a:lvl1pPr marL="0" indent="0">
              <a:lnSpc>
                <a:spcPts val="1800"/>
              </a:lnSpc>
              <a:buNone/>
              <a:defRPr sz="15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Title 1">
            <a:extLst>
              <a:ext uri="{FF2B5EF4-FFF2-40B4-BE49-F238E27FC236}">
                <a16:creationId xmlns:a16="http://schemas.microsoft.com/office/drawing/2014/main" id="{7F9BC06D-BC1D-A841-ABBE-9DB03EED3E3C}"/>
              </a:ext>
            </a:extLst>
          </p:cNvPr>
          <p:cNvSpPr>
            <a:spLocks noGrp="1"/>
          </p:cNvSpPr>
          <p:nvPr>
            <p:ph type="title" hasCustomPrompt="1"/>
          </p:nvPr>
        </p:nvSpPr>
        <p:spPr>
          <a:xfrm>
            <a:off x="578968" y="4186238"/>
            <a:ext cx="8360269" cy="1054117"/>
          </a:xfrm>
        </p:spPr>
        <p:txBody>
          <a:bodyPr anchor="ctr">
            <a:normAutofit/>
          </a:bodyPr>
          <a:lstStyle>
            <a:lvl1pPr>
              <a:defRPr sz="3500">
                <a:solidFill>
                  <a:schemeClr val="bg1"/>
                </a:solidFill>
              </a:defRPr>
            </a:lvl1pPr>
          </a:lstStyle>
          <a:p>
            <a:r>
              <a:rPr lang="en-US" dirty="0"/>
              <a:t>CLICK TO EDIT MASTER TITLE STYLE</a:t>
            </a:r>
          </a:p>
        </p:txBody>
      </p:sp>
      <p:pic>
        <p:nvPicPr>
          <p:cNvPr id="10" name="Picture 9" descr="Icon&#10;&#10;Description automatically generated">
            <a:extLst>
              <a:ext uri="{FF2B5EF4-FFF2-40B4-BE49-F238E27FC236}">
                <a16:creationId xmlns:a16="http://schemas.microsoft.com/office/drawing/2014/main" id="{512527EC-CFA4-A943-9FB1-7D733237849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957190" y="6110824"/>
            <a:ext cx="1678399" cy="292608"/>
          </a:xfrm>
          <a:prstGeom prst="rect">
            <a:avLst/>
          </a:prstGeom>
        </p:spPr>
      </p:pic>
    </p:spTree>
    <p:extLst>
      <p:ext uri="{BB962C8B-B14F-4D97-AF65-F5344CB8AC3E}">
        <p14:creationId xmlns:p14="http://schemas.microsoft.com/office/powerpoint/2010/main" val="2968170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14_Section Header">
    <p:spTree>
      <p:nvGrpSpPr>
        <p:cNvPr id="1" name=""/>
        <p:cNvGrpSpPr/>
        <p:nvPr/>
      </p:nvGrpSpPr>
      <p:grpSpPr>
        <a:xfrm>
          <a:off x="0" y="0"/>
          <a:ext cx="0" cy="0"/>
          <a:chOff x="0" y="0"/>
          <a:chExt cx="0" cy="0"/>
        </a:xfrm>
      </p:grpSpPr>
      <p:pic>
        <p:nvPicPr>
          <p:cNvPr id="6" name="Picture 5" descr="A picture containing phone, sitting, table, clock&#10;&#10;Description automatically generated">
            <a:extLst>
              <a:ext uri="{FF2B5EF4-FFF2-40B4-BE49-F238E27FC236}">
                <a16:creationId xmlns:a16="http://schemas.microsoft.com/office/drawing/2014/main" id="{E7A4723E-E339-4F46-B6DF-1D82A5A813B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4186239"/>
          </a:xfrm>
          <a:prstGeom prst="rect">
            <a:avLst/>
          </a:prstGeom>
        </p:spPr>
      </p:pic>
      <p:sp>
        <p:nvSpPr>
          <p:cNvPr id="2" name="Title 1">
            <a:extLst>
              <a:ext uri="{FF2B5EF4-FFF2-40B4-BE49-F238E27FC236}">
                <a16:creationId xmlns:a16="http://schemas.microsoft.com/office/drawing/2014/main" id="{7F9BC06D-BC1D-A841-ABBE-9DB03EED3E3C}"/>
              </a:ext>
            </a:extLst>
          </p:cNvPr>
          <p:cNvSpPr>
            <a:spLocks noGrp="1"/>
          </p:cNvSpPr>
          <p:nvPr>
            <p:ph type="title" hasCustomPrompt="1"/>
          </p:nvPr>
        </p:nvSpPr>
        <p:spPr>
          <a:xfrm>
            <a:off x="576404" y="4680365"/>
            <a:ext cx="10515600" cy="650460"/>
          </a:xfrm>
        </p:spPr>
        <p:txBody>
          <a:bodyPr anchor="ctr">
            <a:normAutofit/>
          </a:bodyPr>
          <a:lstStyle>
            <a:lvl1pPr>
              <a:defRPr sz="3500">
                <a:solidFill>
                  <a:schemeClr val="tx2"/>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D27F0D0D-435D-F047-8AB4-BF884E34321E}"/>
              </a:ext>
            </a:extLst>
          </p:cNvPr>
          <p:cNvSpPr>
            <a:spLocks noGrp="1"/>
          </p:cNvSpPr>
          <p:nvPr>
            <p:ph type="body" idx="1"/>
          </p:nvPr>
        </p:nvSpPr>
        <p:spPr>
          <a:xfrm>
            <a:off x="576404" y="5357813"/>
            <a:ext cx="10515600" cy="649795"/>
          </a:xfrm>
        </p:spPr>
        <p:txBody>
          <a:bodyPr>
            <a:normAutofit/>
          </a:bodyPr>
          <a:lstStyle>
            <a:lvl1pPr marL="0" indent="0">
              <a:buNone/>
              <a:defRPr sz="15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Triangle 3">
            <a:extLst>
              <a:ext uri="{FF2B5EF4-FFF2-40B4-BE49-F238E27FC236}">
                <a16:creationId xmlns:a16="http://schemas.microsoft.com/office/drawing/2014/main" id="{3E56D646-B424-2849-A409-37161785DE3A}"/>
              </a:ext>
            </a:extLst>
          </p:cNvPr>
          <p:cNvSpPr/>
          <p:nvPr userDrawn="1"/>
        </p:nvSpPr>
        <p:spPr>
          <a:xfrm>
            <a:off x="576404" y="3826730"/>
            <a:ext cx="1341169" cy="35950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00ADD1C-3B38-2344-A3D1-7BEE069954D3}"/>
              </a:ext>
            </a:extLst>
          </p:cNvPr>
          <p:cNvGrpSpPr/>
          <p:nvPr userDrawn="1"/>
        </p:nvGrpSpPr>
        <p:grpSpPr>
          <a:xfrm rot="16200000">
            <a:off x="1048758" y="3523627"/>
            <a:ext cx="358983" cy="1389232"/>
            <a:chOff x="10819113" y="-279033"/>
            <a:chExt cx="990401" cy="3832766"/>
          </a:xfrm>
          <a:solidFill>
            <a:schemeClr val="bg2"/>
          </a:solidFill>
        </p:grpSpPr>
        <p:sp>
          <p:nvSpPr>
            <p:cNvPr id="9" name="Trapezoid 23">
              <a:extLst>
                <a:ext uri="{FF2B5EF4-FFF2-40B4-BE49-F238E27FC236}">
                  <a16:creationId xmlns:a16="http://schemas.microsoft.com/office/drawing/2014/main" id="{5CFDE20B-E499-7D41-B026-27990CE9ED6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rapezoid 21">
              <a:extLst>
                <a:ext uri="{FF2B5EF4-FFF2-40B4-BE49-F238E27FC236}">
                  <a16:creationId xmlns:a16="http://schemas.microsoft.com/office/drawing/2014/main" id="{9CCEA59B-DDF9-8D49-9657-BAA2D10A515D}"/>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pic>
        <p:nvPicPr>
          <p:cNvPr id="15" name="Picture 14" descr="Icon&#10;&#10;Description automatically generated">
            <a:extLst>
              <a:ext uri="{FF2B5EF4-FFF2-40B4-BE49-F238E27FC236}">
                <a16:creationId xmlns:a16="http://schemas.microsoft.com/office/drawing/2014/main" id="{F242ED42-54F1-914B-A44D-B0AD063090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957190" y="6110824"/>
            <a:ext cx="1678399" cy="292608"/>
          </a:xfrm>
          <a:prstGeom prst="rect">
            <a:avLst/>
          </a:prstGeom>
        </p:spPr>
      </p:pic>
    </p:spTree>
    <p:extLst>
      <p:ext uri="{BB962C8B-B14F-4D97-AF65-F5344CB8AC3E}">
        <p14:creationId xmlns:p14="http://schemas.microsoft.com/office/powerpoint/2010/main" val="67650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AC046CF-AB26-E747-9E44-884340B1266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16"/>
          <a:stretch/>
        </p:blipFill>
        <p:spPr>
          <a:xfrm>
            <a:off x="-14111" y="0"/>
            <a:ext cx="12191999" cy="4186238"/>
          </a:xfrm>
          <a:prstGeom prst="rect">
            <a:avLst/>
          </a:prstGeom>
        </p:spPr>
      </p:pic>
      <p:sp>
        <p:nvSpPr>
          <p:cNvPr id="2" name="Title 1">
            <a:extLst>
              <a:ext uri="{FF2B5EF4-FFF2-40B4-BE49-F238E27FC236}">
                <a16:creationId xmlns:a16="http://schemas.microsoft.com/office/drawing/2014/main" id="{7F9BC06D-BC1D-A841-ABBE-9DB03EED3E3C}"/>
              </a:ext>
            </a:extLst>
          </p:cNvPr>
          <p:cNvSpPr>
            <a:spLocks noGrp="1"/>
          </p:cNvSpPr>
          <p:nvPr>
            <p:ph type="title" hasCustomPrompt="1"/>
          </p:nvPr>
        </p:nvSpPr>
        <p:spPr>
          <a:xfrm>
            <a:off x="576404" y="4680365"/>
            <a:ext cx="10515600" cy="650460"/>
          </a:xfrm>
        </p:spPr>
        <p:txBody>
          <a:bodyPr anchor="ctr">
            <a:normAutofit/>
          </a:bodyPr>
          <a:lstStyle>
            <a:lvl1pPr algn="ctr">
              <a:defRPr sz="3500">
                <a:solidFill>
                  <a:schemeClr val="tx2"/>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D27F0D0D-435D-F047-8AB4-BF884E34321E}"/>
              </a:ext>
            </a:extLst>
          </p:cNvPr>
          <p:cNvSpPr>
            <a:spLocks noGrp="1"/>
          </p:cNvSpPr>
          <p:nvPr>
            <p:ph type="body" idx="1"/>
          </p:nvPr>
        </p:nvSpPr>
        <p:spPr>
          <a:xfrm>
            <a:off x="576404" y="5357813"/>
            <a:ext cx="10515600" cy="649795"/>
          </a:xfrm>
        </p:spPr>
        <p:txBody>
          <a:bodyPr>
            <a:normAutofit/>
          </a:bodyPr>
          <a:lstStyle>
            <a:lvl1pPr marL="0" indent="0" algn="ctr">
              <a:buNone/>
              <a:defRPr sz="15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grpSp>
        <p:nvGrpSpPr>
          <p:cNvPr id="5" name="Group 4">
            <a:extLst>
              <a:ext uri="{FF2B5EF4-FFF2-40B4-BE49-F238E27FC236}">
                <a16:creationId xmlns:a16="http://schemas.microsoft.com/office/drawing/2014/main" id="{0441BE1C-3201-8046-98E6-0BD7F4CDBA8F}"/>
              </a:ext>
            </a:extLst>
          </p:cNvPr>
          <p:cNvGrpSpPr/>
          <p:nvPr userDrawn="1"/>
        </p:nvGrpSpPr>
        <p:grpSpPr>
          <a:xfrm>
            <a:off x="5139588" y="3826730"/>
            <a:ext cx="1389232" cy="571004"/>
            <a:chOff x="533634" y="3826730"/>
            <a:chExt cx="1389232" cy="571004"/>
          </a:xfrm>
        </p:grpSpPr>
        <p:sp>
          <p:nvSpPr>
            <p:cNvPr id="4" name="Triangle 3">
              <a:extLst>
                <a:ext uri="{FF2B5EF4-FFF2-40B4-BE49-F238E27FC236}">
                  <a16:creationId xmlns:a16="http://schemas.microsoft.com/office/drawing/2014/main" id="{3E56D646-B424-2849-A409-37161785DE3A}"/>
                </a:ext>
              </a:extLst>
            </p:cNvPr>
            <p:cNvSpPr/>
            <p:nvPr userDrawn="1"/>
          </p:nvSpPr>
          <p:spPr>
            <a:xfrm>
              <a:off x="576404" y="3826730"/>
              <a:ext cx="1341169" cy="35950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00ADD1C-3B38-2344-A3D1-7BEE069954D3}"/>
                </a:ext>
              </a:extLst>
            </p:cNvPr>
            <p:cNvGrpSpPr/>
            <p:nvPr userDrawn="1"/>
          </p:nvGrpSpPr>
          <p:grpSpPr>
            <a:xfrm rot="16200000">
              <a:off x="1048758" y="3523627"/>
              <a:ext cx="358983" cy="1389232"/>
              <a:chOff x="10819113" y="-279033"/>
              <a:chExt cx="990401" cy="3832766"/>
            </a:xfrm>
            <a:solidFill>
              <a:schemeClr val="bg2"/>
            </a:solidFill>
          </p:grpSpPr>
          <p:sp>
            <p:nvSpPr>
              <p:cNvPr id="9" name="Trapezoid 23">
                <a:extLst>
                  <a:ext uri="{FF2B5EF4-FFF2-40B4-BE49-F238E27FC236}">
                    <a16:creationId xmlns:a16="http://schemas.microsoft.com/office/drawing/2014/main" id="{5CFDE20B-E499-7D41-B026-27990CE9ED6F}"/>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rapezoid 21">
                <a:extLst>
                  <a:ext uri="{FF2B5EF4-FFF2-40B4-BE49-F238E27FC236}">
                    <a16:creationId xmlns:a16="http://schemas.microsoft.com/office/drawing/2014/main" id="{9CCEA59B-DDF9-8D49-9657-BAA2D10A515D}"/>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pic>
        <p:nvPicPr>
          <p:cNvPr id="13" name="Picture 12" descr="Icon&#10;&#10;Description automatically generated">
            <a:extLst>
              <a:ext uri="{FF2B5EF4-FFF2-40B4-BE49-F238E27FC236}">
                <a16:creationId xmlns:a16="http://schemas.microsoft.com/office/drawing/2014/main" id="{837D6987-A703-674D-89B7-277E5FDDA2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993797" y="6242394"/>
            <a:ext cx="1678399" cy="292608"/>
          </a:xfrm>
          <a:prstGeom prst="rect">
            <a:avLst/>
          </a:prstGeom>
        </p:spPr>
      </p:pic>
    </p:spTree>
    <p:extLst>
      <p:ext uri="{BB962C8B-B14F-4D97-AF65-F5344CB8AC3E}">
        <p14:creationId xmlns:p14="http://schemas.microsoft.com/office/powerpoint/2010/main" val="10552561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0" y="1"/>
            <a:ext cx="12192000" cy="3593432"/>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Rectangle 4">
            <a:extLst>
              <a:ext uri="{FF2B5EF4-FFF2-40B4-BE49-F238E27FC236}">
                <a16:creationId xmlns:a16="http://schemas.microsoft.com/office/drawing/2014/main" id="{E33C0D3A-C343-A54A-87F1-B8F4D3E4BB96}"/>
              </a:ext>
            </a:extLst>
          </p:cNvPr>
          <p:cNvSpPr/>
          <p:nvPr userDrawn="1"/>
        </p:nvSpPr>
        <p:spPr>
          <a:xfrm>
            <a:off x="0" y="3593433"/>
            <a:ext cx="12192006" cy="16469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D9491156-2AFB-FE47-8144-D42A03CD8B9A}"/>
              </a:ext>
            </a:extLst>
          </p:cNvPr>
          <p:cNvCxnSpPr>
            <a:cxnSpLocks/>
          </p:cNvCxnSpPr>
          <p:nvPr userDrawn="1"/>
        </p:nvCxnSpPr>
        <p:spPr>
          <a:xfrm>
            <a:off x="7" y="4841511"/>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EB3AC2A-DF9E-424C-8179-38AF1B7D8106}"/>
              </a:ext>
            </a:extLst>
          </p:cNvPr>
          <p:cNvCxnSpPr>
            <a:cxnSpLocks/>
          </p:cNvCxnSpPr>
          <p:nvPr userDrawn="1"/>
        </p:nvCxnSpPr>
        <p:spPr>
          <a:xfrm>
            <a:off x="404409" y="4058653"/>
            <a:ext cx="0" cy="120507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3461EEA-F2E6-4F4A-9B66-7D59BA86DD5B}"/>
              </a:ext>
            </a:extLst>
          </p:cNvPr>
          <p:cNvCxnSpPr>
            <a:cxnSpLocks/>
          </p:cNvCxnSpPr>
          <p:nvPr userDrawn="1"/>
        </p:nvCxnSpPr>
        <p:spPr>
          <a:xfrm>
            <a:off x="10525746" y="3593433"/>
            <a:ext cx="0" cy="1666918"/>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E94492B9-5E2A-BD4E-925F-075DDA45E08D}"/>
              </a:ext>
            </a:extLst>
          </p:cNvPr>
          <p:cNvSpPr>
            <a:spLocks noGrp="1"/>
          </p:cNvSpPr>
          <p:nvPr>
            <p:ph type="body" idx="10"/>
          </p:nvPr>
        </p:nvSpPr>
        <p:spPr>
          <a:xfrm>
            <a:off x="578968" y="5630779"/>
            <a:ext cx="8360269" cy="792336"/>
          </a:xfrm>
        </p:spPr>
        <p:txBody>
          <a:bodyPr>
            <a:normAutofit/>
          </a:bodyPr>
          <a:lstStyle>
            <a:lvl1pPr marL="0" indent="0">
              <a:lnSpc>
                <a:spcPts val="1800"/>
              </a:lnSpc>
              <a:buNone/>
              <a:defRPr sz="15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0" name="Title 1">
            <a:extLst>
              <a:ext uri="{FF2B5EF4-FFF2-40B4-BE49-F238E27FC236}">
                <a16:creationId xmlns:a16="http://schemas.microsoft.com/office/drawing/2014/main" id="{6E4B4CCF-7A3B-A44D-A4F6-C9130A70CAE6}"/>
              </a:ext>
            </a:extLst>
          </p:cNvPr>
          <p:cNvSpPr>
            <a:spLocks noGrp="1"/>
          </p:cNvSpPr>
          <p:nvPr>
            <p:ph type="title" hasCustomPrompt="1"/>
          </p:nvPr>
        </p:nvSpPr>
        <p:spPr>
          <a:xfrm>
            <a:off x="578967" y="3710528"/>
            <a:ext cx="8360269" cy="1054117"/>
          </a:xfrm>
        </p:spPr>
        <p:txBody>
          <a:bodyPr anchor="ctr">
            <a:normAutofit/>
          </a:bodyPr>
          <a:lstStyle>
            <a:lvl1pPr>
              <a:defRPr sz="3500">
                <a:solidFill>
                  <a:schemeClr val="bg1"/>
                </a:solidFill>
              </a:defRPr>
            </a:lvl1pPr>
          </a:lstStyle>
          <a:p>
            <a:r>
              <a:rPr lang="en-US" dirty="0"/>
              <a:t>CLICK TO EDIT MASTER TITLE STYLE</a:t>
            </a:r>
          </a:p>
        </p:txBody>
      </p:sp>
      <p:pic>
        <p:nvPicPr>
          <p:cNvPr id="11" name="Picture 10" descr="A picture containing icon&#10;&#10;Description automatically generated">
            <a:extLst>
              <a:ext uri="{FF2B5EF4-FFF2-40B4-BE49-F238E27FC236}">
                <a16:creationId xmlns:a16="http://schemas.microsoft.com/office/drawing/2014/main" id="{54D3CFD1-7B9C-CE48-9AD0-F520DBDAF6E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022080" y="6141449"/>
            <a:ext cx="2866642" cy="384048"/>
          </a:xfrm>
          <a:prstGeom prst="rect">
            <a:avLst/>
          </a:prstGeom>
        </p:spPr>
      </p:pic>
    </p:spTree>
    <p:extLst>
      <p:ext uri="{BB962C8B-B14F-4D97-AF65-F5344CB8AC3E}">
        <p14:creationId xmlns:p14="http://schemas.microsoft.com/office/powerpoint/2010/main" val="357444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1" y="-2894"/>
            <a:ext cx="12191999" cy="2906132"/>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Rectangle 4">
            <a:extLst>
              <a:ext uri="{FF2B5EF4-FFF2-40B4-BE49-F238E27FC236}">
                <a16:creationId xmlns:a16="http://schemas.microsoft.com/office/drawing/2014/main" id="{E4B86AC7-9719-5545-8484-E4EA4124568C}"/>
              </a:ext>
            </a:extLst>
          </p:cNvPr>
          <p:cNvSpPr/>
          <p:nvPr userDrawn="1"/>
        </p:nvSpPr>
        <p:spPr>
          <a:xfrm>
            <a:off x="-4" y="2909479"/>
            <a:ext cx="12192003" cy="3948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6" name="Text Placeholder 2">
            <a:extLst>
              <a:ext uri="{FF2B5EF4-FFF2-40B4-BE49-F238E27FC236}">
                <a16:creationId xmlns:a16="http://schemas.microsoft.com/office/drawing/2014/main" id="{BEC7A18C-B530-F544-8444-6F4E1C4603FF}"/>
              </a:ext>
            </a:extLst>
          </p:cNvPr>
          <p:cNvSpPr>
            <a:spLocks noGrp="1"/>
          </p:cNvSpPr>
          <p:nvPr>
            <p:ph type="body" idx="10"/>
          </p:nvPr>
        </p:nvSpPr>
        <p:spPr>
          <a:xfrm>
            <a:off x="628046" y="4883735"/>
            <a:ext cx="8360269" cy="792336"/>
          </a:xfrm>
        </p:spPr>
        <p:txBody>
          <a:bodyPr>
            <a:normAutofit/>
          </a:bodyPr>
          <a:lstStyle>
            <a:lvl1pPr marL="0" indent="0">
              <a:lnSpc>
                <a:spcPts val="1800"/>
              </a:lnSpc>
              <a:buNone/>
              <a:defRPr sz="15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1">
            <a:extLst>
              <a:ext uri="{FF2B5EF4-FFF2-40B4-BE49-F238E27FC236}">
                <a16:creationId xmlns:a16="http://schemas.microsoft.com/office/drawing/2014/main" id="{0E7EE8DD-3208-CA45-AD1A-ADF2693C466A}"/>
              </a:ext>
            </a:extLst>
          </p:cNvPr>
          <p:cNvSpPr>
            <a:spLocks noGrp="1"/>
          </p:cNvSpPr>
          <p:nvPr>
            <p:ph type="title" hasCustomPrompt="1"/>
          </p:nvPr>
        </p:nvSpPr>
        <p:spPr>
          <a:xfrm>
            <a:off x="628046" y="3726286"/>
            <a:ext cx="8360269" cy="1054117"/>
          </a:xfrm>
        </p:spPr>
        <p:txBody>
          <a:bodyPr anchor="ctr">
            <a:normAutofit/>
          </a:bodyPr>
          <a:lstStyle>
            <a:lvl1pPr>
              <a:defRPr sz="3500">
                <a:solidFill>
                  <a:schemeClr val="bg1"/>
                </a:solidFill>
              </a:defRPr>
            </a:lvl1pPr>
          </a:lstStyle>
          <a:p>
            <a:r>
              <a:rPr lang="en-US" dirty="0"/>
              <a:t>CLICK TO EDIT MASTER TITLE STYLE</a:t>
            </a:r>
          </a:p>
        </p:txBody>
      </p:sp>
      <p:cxnSp>
        <p:nvCxnSpPr>
          <p:cNvPr id="8" name="Straight Connector 7">
            <a:extLst>
              <a:ext uri="{FF2B5EF4-FFF2-40B4-BE49-F238E27FC236}">
                <a16:creationId xmlns:a16="http://schemas.microsoft.com/office/drawing/2014/main" id="{D27B6C44-BA78-5D43-A458-90568443776E}"/>
              </a:ext>
            </a:extLst>
          </p:cNvPr>
          <p:cNvCxnSpPr>
            <a:cxnSpLocks/>
          </p:cNvCxnSpPr>
          <p:nvPr userDrawn="1"/>
        </p:nvCxnSpPr>
        <p:spPr>
          <a:xfrm>
            <a:off x="0" y="2906358"/>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3519B25-165D-9144-9E83-B2396EB20BF5}"/>
              </a:ext>
            </a:extLst>
          </p:cNvPr>
          <p:cNvCxnSpPr>
            <a:cxnSpLocks/>
          </p:cNvCxnSpPr>
          <p:nvPr userDrawn="1"/>
        </p:nvCxnSpPr>
        <p:spPr>
          <a:xfrm>
            <a:off x="603506" y="1377065"/>
            <a:ext cx="0" cy="5480935"/>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73837A8-574D-8846-9FC3-B9224BF0BC3C}"/>
              </a:ext>
            </a:extLst>
          </p:cNvPr>
          <p:cNvCxnSpPr>
            <a:cxnSpLocks/>
          </p:cNvCxnSpPr>
          <p:nvPr userDrawn="1"/>
        </p:nvCxnSpPr>
        <p:spPr>
          <a:xfrm>
            <a:off x="9725639" y="2457449"/>
            <a:ext cx="0" cy="179589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199F1B84-C1B3-934F-A20C-4303F3AC80F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1620" y="5922374"/>
            <a:ext cx="3412671" cy="457200"/>
          </a:xfrm>
          <a:prstGeom prst="rect">
            <a:avLst/>
          </a:prstGeom>
        </p:spPr>
      </p:pic>
    </p:spTree>
    <p:extLst>
      <p:ext uri="{BB962C8B-B14F-4D97-AF65-F5344CB8AC3E}">
        <p14:creationId xmlns:p14="http://schemas.microsoft.com/office/powerpoint/2010/main" val="4364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A328951D-A7D0-AE46-AF0E-6124BD24EC47}"/>
              </a:ext>
            </a:extLst>
          </p:cNvPr>
          <p:cNvSpPr/>
          <p:nvPr userDrawn="1"/>
        </p:nvSpPr>
        <p:spPr>
          <a:xfrm>
            <a:off x="1508751" y="4186236"/>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B6C34029-0BB4-6A4D-8B4E-299C473E8740}"/>
              </a:ext>
            </a:extLst>
          </p:cNvPr>
          <p:cNvSpPr/>
          <p:nvPr userDrawn="1"/>
        </p:nvSpPr>
        <p:spPr>
          <a:xfrm>
            <a:off x="263611" y="4186236"/>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C459AD94-4B1B-2542-A78C-4291A4E95DAD}"/>
              </a:ext>
            </a:extLst>
          </p:cNvPr>
          <p:cNvSpPr/>
          <p:nvPr userDrawn="1"/>
        </p:nvSpPr>
        <p:spPr>
          <a:xfrm>
            <a:off x="0" y="4186236"/>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
            <a:extLst>
              <a:ext uri="{FF2B5EF4-FFF2-40B4-BE49-F238E27FC236}">
                <a16:creationId xmlns:a16="http://schemas.microsoft.com/office/drawing/2014/main" id="{76254B13-95A1-5D48-8EF6-99F4C2E9E23F}"/>
              </a:ext>
            </a:extLst>
          </p:cNvPr>
          <p:cNvSpPr>
            <a:spLocks noGrp="1"/>
          </p:cNvSpPr>
          <p:nvPr>
            <p:ph type="body" idx="10"/>
          </p:nvPr>
        </p:nvSpPr>
        <p:spPr>
          <a:xfrm>
            <a:off x="578968" y="5493529"/>
            <a:ext cx="8360269" cy="929586"/>
          </a:xfrm>
        </p:spPr>
        <p:txBody>
          <a:bodyPr>
            <a:normAutofit/>
          </a:bodyPr>
          <a:lstStyle>
            <a:lvl1pPr marL="0" indent="0">
              <a:lnSpc>
                <a:spcPts val="1800"/>
              </a:lnSpc>
              <a:buNone/>
              <a:defRPr sz="1500" b="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2" name="Title 1">
            <a:extLst>
              <a:ext uri="{FF2B5EF4-FFF2-40B4-BE49-F238E27FC236}">
                <a16:creationId xmlns:a16="http://schemas.microsoft.com/office/drawing/2014/main" id="{484491A6-9D63-624D-9C40-B4132F414E6C}"/>
              </a:ext>
            </a:extLst>
          </p:cNvPr>
          <p:cNvSpPr>
            <a:spLocks noGrp="1"/>
          </p:cNvSpPr>
          <p:nvPr>
            <p:ph type="title" hasCustomPrompt="1"/>
          </p:nvPr>
        </p:nvSpPr>
        <p:spPr>
          <a:xfrm>
            <a:off x="578968" y="4186238"/>
            <a:ext cx="8360269" cy="1054117"/>
          </a:xfrm>
        </p:spPr>
        <p:txBody>
          <a:bodyPr anchor="ctr">
            <a:normAutofit/>
          </a:bodyPr>
          <a:lstStyle>
            <a:lvl1pPr>
              <a:defRPr sz="3500">
                <a:solidFill>
                  <a:schemeClr val="bg1"/>
                </a:solidFill>
              </a:defRPr>
            </a:lvl1pPr>
          </a:lstStyle>
          <a:p>
            <a:r>
              <a:rPr lang="en-US" dirty="0"/>
              <a:t>CLICK TO EDIT MASTER TITLE STYLE</a:t>
            </a:r>
          </a:p>
        </p:txBody>
      </p:sp>
      <p:pic>
        <p:nvPicPr>
          <p:cNvPr id="23" name="Picture 22" descr="Icon&#10;&#10;Description automatically generated">
            <a:extLst>
              <a:ext uri="{FF2B5EF4-FFF2-40B4-BE49-F238E27FC236}">
                <a16:creationId xmlns:a16="http://schemas.microsoft.com/office/drawing/2014/main" id="{69AA2D18-E05C-9247-A64F-B3B638C5F66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57190" y="6110824"/>
            <a:ext cx="1678399" cy="292608"/>
          </a:xfrm>
          <a:prstGeom prst="rect">
            <a:avLst/>
          </a:prstGeom>
        </p:spPr>
      </p:pic>
      <p:sp>
        <p:nvSpPr>
          <p:cNvPr id="3" name="Picture Placeholder 2">
            <a:extLst>
              <a:ext uri="{FF2B5EF4-FFF2-40B4-BE49-F238E27FC236}">
                <a16:creationId xmlns:a16="http://schemas.microsoft.com/office/drawing/2014/main" id="{2C3C3E23-B329-D746-98A7-BD0B074173EE}"/>
              </a:ext>
            </a:extLst>
          </p:cNvPr>
          <p:cNvSpPr>
            <a:spLocks noGrp="1"/>
          </p:cNvSpPr>
          <p:nvPr>
            <p:ph type="pic" idx="1"/>
          </p:nvPr>
        </p:nvSpPr>
        <p:spPr>
          <a:xfrm>
            <a:off x="2894" y="0"/>
            <a:ext cx="12189106" cy="4171482"/>
          </a:xfrm>
        </p:spPr>
        <p:txBody>
          <a:bodyPr>
            <a:norm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8801114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Picture with Caption">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9935203B-40D0-4E43-82E2-B1E4CD94A03D}"/>
              </a:ext>
            </a:extLst>
          </p:cNvPr>
          <p:cNvSpPr>
            <a:spLocks noGrp="1"/>
          </p:cNvSpPr>
          <p:nvPr>
            <p:ph type="pic" idx="1"/>
          </p:nvPr>
        </p:nvSpPr>
        <p:spPr>
          <a:xfrm>
            <a:off x="868679" y="0"/>
            <a:ext cx="5998464" cy="6858000"/>
          </a:xfrm>
          <a:custGeom>
            <a:avLst/>
            <a:gdLst>
              <a:gd name="connsiteX0" fmla="*/ 0 w 5998464"/>
              <a:gd name="connsiteY0" fmla="*/ 0 h 6858000"/>
              <a:gd name="connsiteX1" fmla="*/ 5998464 w 5998464"/>
              <a:gd name="connsiteY1" fmla="*/ 0 h 6858000"/>
              <a:gd name="connsiteX2" fmla="*/ 5998464 w 5998464"/>
              <a:gd name="connsiteY2" fmla="*/ 6858000 h 6858000"/>
              <a:gd name="connsiteX3" fmla="*/ 0 w 5998464"/>
              <a:gd name="connsiteY3" fmla="*/ 6858000 h 6858000"/>
              <a:gd name="connsiteX4" fmla="*/ 0 w 5998464"/>
              <a:gd name="connsiteY4" fmla="*/ 4073402 h 6858000"/>
              <a:gd name="connsiteX5" fmla="*/ 443345 w 5998464"/>
              <a:gd name="connsiteY5" fmla="*/ 3246438 h 6858000"/>
              <a:gd name="connsiteX6" fmla="*/ 0 w 5998464"/>
              <a:gd name="connsiteY6" fmla="*/ 24194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8464" h="6858000">
                <a:moveTo>
                  <a:pt x="0" y="0"/>
                </a:moveTo>
                <a:lnTo>
                  <a:pt x="5998464" y="0"/>
                </a:lnTo>
                <a:lnTo>
                  <a:pt x="5998464" y="6858000"/>
                </a:lnTo>
                <a:lnTo>
                  <a:pt x="0" y="6858000"/>
                </a:lnTo>
                <a:lnTo>
                  <a:pt x="0" y="4073402"/>
                </a:lnTo>
                <a:lnTo>
                  <a:pt x="443345" y="3246438"/>
                </a:lnTo>
                <a:lnTo>
                  <a:pt x="0" y="2419474"/>
                </a:lnTo>
                <a:close/>
              </a:path>
            </a:pathLst>
          </a:custGeom>
        </p:spPr>
        <p:txBody>
          <a:bodyPr wrap="square">
            <a:noAutofit/>
          </a:bodyPr>
          <a:lstStyle>
            <a:lvl1pPr marL="0" indent="0">
              <a:buNone/>
              <a:defRPr sz="1600" b="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4" name="Picture 3" descr="Icon&#10;&#10;Description automatically generated">
            <a:extLst>
              <a:ext uri="{FF2B5EF4-FFF2-40B4-BE49-F238E27FC236}">
                <a16:creationId xmlns:a16="http://schemas.microsoft.com/office/drawing/2014/main" id="{02B8E511-845A-2E46-BD9C-948415060EB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4693" y="6242394"/>
            <a:ext cx="1678399" cy="292608"/>
          </a:xfrm>
          <a:prstGeom prst="rect">
            <a:avLst/>
          </a:prstGeom>
        </p:spPr>
      </p:pic>
      <p:sp>
        <p:nvSpPr>
          <p:cNvPr id="6" name="Title 1">
            <a:extLst>
              <a:ext uri="{FF2B5EF4-FFF2-40B4-BE49-F238E27FC236}">
                <a16:creationId xmlns:a16="http://schemas.microsoft.com/office/drawing/2014/main" id="{F4978525-3DD0-6D4C-BF66-77295F12E68B}"/>
              </a:ext>
            </a:extLst>
          </p:cNvPr>
          <p:cNvSpPr>
            <a:spLocks noGrp="1"/>
          </p:cNvSpPr>
          <p:nvPr>
            <p:ph type="title" hasCustomPrompt="1"/>
          </p:nvPr>
        </p:nvSpPr>
        <p:spPr>
          <a:xfrm>
            <a:off x="7261095" y="1868208"/>
            <a:ext cx="4360405" cy="1716323"/>
          </a:xfrm>
        </p:spPr>
        <p:txBody>
          <a:bodyPr anchor="b">
            <a:normAutofit/>
          </a:bodyPr>
          <a:lstStyle>
            <a:lvl1pPr algn="l">
              <a:defRPr sz="3500">
                <a:solidFill>
                  <a:schemeClr val="tx2"/>
                </a:solidFill>
              </a:defRPr>
            </a:lvl1pPr>
          </a:lstStyle>
          <a:p>
            <a:r>
              <a:rPr lang="en-US" dirty="0"/>
              <a:t>CLICK TO EDIT MASTER TITLE STYLE</a:t>
            </a:r>
          </a:p>
        </p:txBody>
      </p:sp>
      <p:sp>
        <p:nvSpPr>
          <p:cNvPr id="7" name="Text Placeholder 2">
            <a:extLst>
              <a:ext uri="{FF2B5EF4-FFF2-40B4-BE49-F238E27FC236}">
                <a16:creationId xmlns:a16="http://schemas.microsoft.com/office/drawing/2014/main" id="{866D017C-2DFC-0C4D-91B5-BF85B28E6DF4}"/>
              </a:ext>
            </a:extLst>
          </p:cNvPr>
          <p:cNvSpPr>
            <a:spLocks noGrp="1"/>
          </p:cNvSpPr>
          <p:nvPr>
            <p:ph type="body" idx="10"/>
          </p:nvPr>
        </p:nvSpPr>
        <p:spPr>
          <a:xfrm>
            <a:off x="7261095" y="3941147"/>
            <a:ext cx="4360405" cy="649795"/>
          </a:xfrm>
        </p:spPr>
        <p:txBody>
          <a:bodyPr anchor="t">
            <a:normAutofit/>
          </a:bodyPr>
          <a:lstStyle>
            <a:lvl1pPr marL="0" indent="0" algn="l">
              <a:buNone/>
              <a:defRPr sz="1500" b="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grpSp>
        <p:nvGrpSpPr>
          <p:cNvPr id="8" name="Group 7">
            <a:extLst>
              <a:ext uri="{FF2B5EF4-FFF2-40B4-BE49-F238E27FC236}">
                <a16:creationId xmlns:a16="http://schemas.microsoft.com/office/drawing/2014/main" id="{3B57A92F-01EA-2645-B8B6-6B81C4853C31}"/>
              </a:ext>
            </a:extLst>
          </p:cNvPr>
          <p:cNvGrpSpPr/>
          <p:nvPr userDrawn="1"/>
        </p:nvGrpSpPr>
        <p:grpSpPr>
          <a:xfrm rot="5400000">
            <a:off x="174063" y="2961029"/>
            <a:ext cx="1389232" cy="571004"/>
            <a:chOff x="533634" y="3826730"/>
            <a:chExt cx="1389232" cy="571004"/>
          </a:xfrm>
        </p:grpSpPr>
        <p:sp>
          <p:nvSpPr>
            <p:cNvPr id="9" name="Triangle 8">
              <a:extLst>
                <a:ext uri="{FF2B5EF4-FFF2-40B4-BE49-F238E27FC236}">
                  <a16:creationId xmlns:a16="http://schemas.microsoft.com/office/drawing/2014/main" id="{E7E9BC73-6F2E-084C-AD3B-EADEDDF95F55}"/>
                </a:ext>
              </a:extLst>
            </p:cNvPr>
            <p:cNvSpPr/>
            <p:nvPr userDrawn="1"/>
          </p:nvSpPr>
          <p:spPr>
            <a:xfrm>
              <a:off x="576404" y="3826730"/>
              <a:ext cx="1341169" cy="35950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grpSp>
          <p:nvGrpSpPr>
            <p:cNvPr id="10" name="Group 9">
              <a:extLst>
                <a:ext uri="{FF2B5EF4-FFF2-40B4-BE49-F238E27FC236}">
                  <a16:creationId xmlns:a16="http://schemas.microsoft.com/office/drawing/2014/main" id="{2DD5F7A0-1C82-4041-A788-78C12B61BEB9}"/>
                </a:ext>
              </a:extLst>
            </p:cNvPr>
            <p:cNvGrpSpPr/>
            <p:nvPr userDrawn="1"/>
          </p:nvGrpSpPr>
          <p:grpSpPr>
            <a:xfrm rot="16200000">
              <a:off x="1048758" y="3523627"/>
              <a:ext cx="358983" cy="1389232"/>
              <a:chOff x="10819113" y="-279033"/>
              <a:chExt cx="990401" cy="3832766"/>
            </a:xfrm>
            <a:solidFill>
              <a:schemeClr val="bg2"/>
            </a:solidFill>
          </p:grpSpPr>
          <p:sp>
            <p:nvSpPr>
              <p:cNvPr id="11" name="Trapezoid 23">
                <a:extLst>
                  <a:ext uri="{FF2B5EF4-FFF2-40B4-BE49-F238E27FC236}">
                    <a16:creationId xmlns:a16="http://schemas.microsoft.com/office/drawing/2014/main" id="{FA153C2B-3242-E74E-A2C0-787E329779D8}"/>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solidFill>
                    <a:schemeClr val="bg1"/>
                  </a:solidFill>
                </a:endParaRPr>
              </a:p>
            </p:txBody>
          </p:sp>
          <p:sp>
            <p:nvSpPr>
              <p:cNvPr id="12" name="Trapezoid 21">
                <a:extLst>
                  <a:ext uri="{FF2B5EF4-FFF2-40B4-BE49-F238E27FC236}">
                    <a16:creationId xmlns:a16="http://schemas.microsoft.com/office/drawing/2014/main" id="{7B0D1D74-17E7-F143-B85A-C909311228E5}"/>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solidFill>
                    <a:schemeClr val="bg1"/>
                  </a:solidFill>
                </a:endParaRPr>
              </a:p>
            </p:txBody>
          </p:sp>
        </p:grpSp>
      </p:grpSp>
    </p:spTree>
    <p:extLst>
      <p:ext uri="{BB962C8B-B14F-4D97-AF65-F5344CB8AC3E}">
        <p14:creationId xmlns:p14="http://schemas.microsoft.com/office/powerpoint/2010/main" val="33358546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208D55BA-680F-7947-8650-4A85722149CE}"/>
              </a:ext>
            </a:extLst>
          </p:cNvPr>
          <p:cNvSpPr/>
          <p:nvPr userDrawn="1"/>
        </p:nvSpPr>
        <p:spPr>
          <a:xfrm>
            <a:off x="3220820" y="1"/>
            <a:ext cx="8971180" cy="1054117"/>
          </a:xfrm>
          <a:custGeom>
            <a:avLst/>
            <a:gdLst>
              <a:gd name="connsiteX0" fmla="*/ 0 w 8971180"/>
              <a:gd name="connsiteY0" fmla="*/ 0 h 1054117"/>
              <a:gd name="connsiteX1" fmla="*/ 8971180 w 8971180"/>
              <a:gd name="connsiteY1" fmla="*/ 0 h 1054117"/>
              <a:gd name="connsiteX2" fmla="*/ 8971180 w 8971180"/>
              <a:gd name="connsiteY2" fmla="*/ 1054117 h 1054117"/>
              <a:gd name="connsiteX3" fmla="*/ 0 w 8971180"/>
              <a:gd name="connsiteY3" fmla="*/ 1054117 h 1054117"/>
              <a:gd name="connsiteX4" fmla="*/ 0 w 8971180"/>
              <a:gd name="connsiteY4" fmla="*/ 0 h 1054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71180" h="1054117">
                <a:moveTo>
                  <a:pt x="0" y="0"/>
                </a:moveTo>
                <a:lnTo>
                  <a:pt x="8971180" y="0"/>
                </a:lnTo>
                <a:lnTo>
                  <a:pt x="8971180" y="1054117"/>
                </a:lnTo>
                <a:lnTo>
                  <a:pt x="0" y="1054117"/>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00B5723D-1A52-2045-8AB1-D889B99ED6BD}"/>
              </a:ext>
            </a:extLst>
          </p:cNvPr>
          <p:cNvSpPr/>
          <p:nvPr userDrawn="1"/>
        </p:nvSpPr>
        <p:spPr>
          <a:xfrm>
            <a:off x="263611" y="0"/>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47990EC1-2ADD-E540-9353-DA0E6483A310}"/>
              </a:ext>
            </a:extLst>
          </p:cNvPr>
          <p:cNvSpPr/>
          <p:nvPr userDrawn="1"/>
        </p:nvSpPr>
        <p:spPr>
          <a:xfrm>
            <a:off x="0" y="0"/>
            <a:ext cx="9654393" cy="1054118"/>
          </a:xfrm>
          <a:custGeom>
            <a:avLst/>
            <a:gdLst>
              <a:gd name="connsiteX0" fmla="*/ 9078658 w 9654393"/>
              <a:gd name="connsiteY0" fmla="*/ 0 h 1054118"/>
              <a:gd name="connsiteX1" fmla="*/ 9654393 w 9654393"/>
              <a:gd name="connsiteY1" fmla="*/ 0 h 1054118"/>
              <a:gd name="connsiteX2" fmla="*/ 9078661 w 9654393"/>
              <a:gd name="connsiteY2" fmla="*/ 1054112 h 1054118"/>
              <a:gd name="connsiteX3" fmla="*/ 9078661 w 9654393"/>
              <a:gd name="connsiteY3" fmla="*/ 1054118 h 1054118"/>
              <a:gd name="connsiteX4" fmla="*/ 9078658 w 9654393"/>
              <a:gd name="connsiteY4" fmla="*/ 1054118 h 1054118"/>
              <a:gd name="connsiteX5" fmla="*/ 0 w 9654393"/>
              <a:gd name="connsiteY5" fmla="*/ 1054118 h 1054118"/>
              <a:gd name="connsiteX6" fmla="*/ 0 w 9654393"/>
              <a:gd name="connsiteY6" fmla="*/ 1 h 1054118"/>
              <a:gd name="connsiteX7" fmla="*/ 9078658 w 9654393"/>
              <a:gd name="connsiteY7" fmla="*/ 1 h 1054118"/>
              <a:gd name="connsiteX8" fmla="*/ 9078658 w 9654393"/>
              <a:gd name="connsiteY8" fmla="*/ 0 h 105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54393" h="1054118">
                <a:moveTo>
                  <a:pt x="9078658" y="0"/>
                </a:moveTo>
                <a:lnTo>
                  <a:pt x="9654393" y="0"/>
                </a:lnTo>
                <a:lnTo>
                  <a:pt x="9078661" y="1054112"/>
                </a:lnTo>
                <a:lnTo>
                  <a:pt x="9078661" y="1054118"/>
                </a:lnTo>
                <a:lnTo>
                  <a:pt x="9078658" y="1054118"/>
                </a:lnTo>
                <a:lnTo>
                  <a:pt x="0" y="1054118"/>
                </a:lnTo>
                <a:lnTo>
                  <a:pt x="0" y="1"/>
                </a:lnTo>
                <a:lnTo>
                  <a:pt x="9078658" y="1"/>
                </a:lnTo>
                <a:lnTo>
                  <a:pt x="907865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48F98-B6A2-1743-BF94-0A798E3E2625}"/>
              </a:ext>
            </a:extLst>
          </p:cNvPr>
          <p:cNvSpPr>
            <a:spLocks noGrp="1"/>
          </p:cNvSpPr>
          <p:nvPr>
            <p:ph type="title" hasCustomPrompt="1"/>
          </p:nvPr>
        </p:nvSpPr>
        <p:spPr>
          <a:xfrm>
            <a:off x="571500" y="27159"/>
            <a:ext cx="8328056" cy="986828"/>
          </a:xfrm>
        </p:spPr>
        <p:txBody>
          <a:bodyPr anchor="ctr">
            <a:normAutofit/>
          </a:bodyPr>
          <a:lstStyle>
            <a:lvl1pPr>
              <a:defRPr sz="2500" b="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1CDC44D-D99C-6344-B0D5-46D24829506A}"/>
              </a:ext>
            </a:extLst>
          </p:cNvPr>
          <p:cNvSpPr>
            <a:spLocks noGrp="1"/>
          </p:cNvSpPr>
          <p:nvPr>
            <p:ph idx="1"/>
          </p:nvPr>
        </p:nvSpPr>
        <p:spPr>
          <a:xfrm>
            <a:off x="571500" y="1371600"/>
            <a:ext cx="110109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D30C974-6566-604C-A5D7-240797A4546F}"/>
              </a:ext>
            </a:extLst>
          </p:cNvPr>
          <p:cNvSpPr>
            <a:spLocks noGrp="1"/>
          </p:cNvSpPr>
          <p:nvPr userDrawn="1">
            <p:ph type="sldNum" sz="quarter" idx="12"/>
          </p:nvPr>
        </p:nvSpPr>
        <p:spPr/>
        <p:txBody>
          <a:bodyPr/>
          <a:lstStyle/>
          <a:p>
            <a:fld id="{13B88A40-E78F-6746-87E4-E178EA71B0DC}" type="slidenum">
              <a:rPr lang="en-US" smtClean="0"/>
              <a:t>‹#›</a:t>
            </a:fld>
            <a:endParaRPr lang="en-US"/>
          </a:p>
        </p:txBody>
      </p:sp>
      <p:sp>
        <p:nvSpPr>
          <p:cNvPr id="22" name="Footer Placeholder 4">
            <a:extLst>
              <a:ext uri="{FF2B5EF4-FFF2-40B4-BE49-F238E27FC236}">
                <a16:creationId xmlns:a16="http://schemas.microsoft.com/office/drawing/2014/main" id="{0BC2CD0D-3752-2E46-A40A-13B1DE7BD5B0}"/>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pic>
        <p:nvPicPr>
          <p:cNvPr id="12" name="Picture 11" descr="Icon&#10;&#10;Description automatically generated">
            <a:extLst>
              <a:ext uri="{FF2B5EF4-FFF2-40B4-BE49-F238E27FC236}">
                <a16:creationId xmlns:a16="http://schemas.microsoft.com/office/drawing/2014/main" id="{BFFA05C4-F7AE-5747-935D-A73C693B639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39256" y="389222"/>
            <a:ext cx="1678399" cy="292608"/>
          </a:xfrm>
          <a:prstGeom prst="rect">
            <a:avLst/>
          </a:prstGeom>
        </p:spPr>
      </p:pic>
    </p:spTree>
    <p:extLst>
      <p:ext uri="{BB962C8B-B14F-4D97-AF65-F5344CB8AC3E}">
        <p14:creationId xmlns:p14="http://schemas.microsoft.com/office/powerpoint/2010/main" val="234236405"/>
      </p:ext>
    </p:extLst>
  </p:cSld>
  <p:clrMapOvr>
    <a:masterClrMapping/>
  </p:clrMapOvr>
  <p:extLst>
    <p:ext uri="{DCECCB84-F9BA-43D5-87BE-67443E8EF086}">
      <p15:sldGuideLst xmlns:p15="http://schemas.microsoft.com/office/powerpoint/2012/main">
        <p15:guide id="1" orient="horz" pos="4224">
          <p15:clr>
            <a:srgbClr val="FBAE40"/>
          </p15:clr>
        </p15:guide>
        <p15:guide id="2" pos="729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5" name="Title 1">
            <a:extLst>
              <a:ext uri="{FF2B5EF4-FFF2-40B4-BE49-F238E27FC236}">
                <a16:creationId xmlns:a16="http://schemas.microsoft.com/office/drawing/2014/main" id="{DECAAD9C-8A10-BF4A-86C5-45FCF4CF24C7}"/>
              </a:ext>
            </a:extLst>
          </p:cNvPr>
          <p:cNvSpPr>
            <a:spLocks noGrp="1"/>
          </p:cNvSpPr>
          <p:nvPr>
            <p:ph type="title" hasCustomPrompt="1"/>
          </p:nvPr>
        </p:nvSpPr>
        <p:spPr>
          <a:xfrm>
            <a:off x="544068" y="191916"/>
            <a:ext cx="6858295" cy="986828"/>
          </a:xfrm>
        </p:spPr>
        <p:txBody>
          <a:bodyPr anchor="ctr">
            <a:normAutofit/>
          </a:bodyPr>
          <a:lstStyle>
            <a:lvl1pPr algn="l">
              <a:defRPr sz="2500" b="1">
                <a:solidFill>
                  <a:schemeClr val="tx2"/>
                </a:solidFill>
              </a:defRPr>
            </a:lvl1pPr>
          </a:lstStyle>
          <a:p>
            <a:r>
              <a:rPr lang="en-US" dirty="0"/>
              <a:t>CLICK TO EDIT</a:t>
            </a:r>
            <a:br>
              <a:rPr lang="en-US" dirty="0"/>
            </a:br>
            <a:r>
              <a:rPr lang="en-US" dirty="0"/>
              <a:t>MASTER TITLE STYLE</a:t>
            </a:r>
          </a:p>
        </p:txBody>
      </p:sp>
      <p:cxnSp>
        <p:nvCxnSpPr>
          <p:cNvPr id="6" name="Straight Connector 5">
            <a:extLst>
              <a:ext uri="{FF2B5EF4-FFF2-40B4-BE49-F238E27FC236}">
                <a16:creationId xmlns:a16="http://schemas.microsoft.com/office/drawing/2014/main" id="{299FB9A8-560C-384E-B4A5-09E3D62FACBF}"/>
              </a:ext>
            </a:extLst>
          </p:cNvPr>
          <p:cNvCxnSpPr/>
          <p:nvPr userDrawn="1"/>
        </p:nvCxnSpPr>
        <p:spPr>
          <a:xfrm>
            <a:off x="609234" y="1079890"/>
            <a:ext cx="129334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76DFE16C-656D-6B4E-BFF8-C776DA619937}"/>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pic>
        <p:nvPicPr>
          <p:cNvPr id="10" name="Picture 9" descr="Icon&#10;&#10;Description automatically generated">
            <a:extLst>
              <a:ext uri="{FF2B5EF4-FFF2-40B4-BE49-F238E27FC236}">
                <a16:creationId xmlns:a16="http://schemas.microsoft.com/office/drawing/2014/main" id="{AC41A825-477D-3D41-9103-392D7A0256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36053" y="673374"/>
            <a:ext cx="1678399" cy="292608"/>
          </a:xfrm>
          <a:prstGeom prst="rect">
            <a:avLst/>
          </a:prstGeom>
        </p:spPr>
      </p:pic>
    </p:spTree>
    <p:extLst>
      <p:ext uri="{BB962C8B-B14F-4D97-AF65-F5344CB8AC3E}">
        <p14:creationId xmlns:p14="http://schemas.microsoft.com/office/powerpoint/2010/main" val="38938033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8" name="Footer Placeholder 4">
            <a:extLst>
              <a:ext uri="{FF2B5EF4-FFF2-40B4-BE49-F238E27FC236}">
                <a16:creationId xmlns:a16="http://schemas.microsoft.com/office/drawing/2014/main" id="{76DFE16C-656D-6B4E-BFF8-C776DA619937}"/>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 name="Rectangle 6">
            <a:extLst>
              <a:ext uri="{FF2B5EF4-FFF2-40B4-BE49-F238E27FC236}">
                <a16:creationId xmlns:a16="http://schemas.microsoft.com/office/drawing/2014/main" id="{9B46634A-A6DD-CC47-AC68-2FB40B6823F7}"/>
              </a:ext>
            </a:extLst>
          </p:cNvPr>
          <p:cNvSpPr/>
          <p:nvPr userDrawn="1"/>
        </p:nvSpPr>
        <p:spPr>
          <a:xfrm>
            <a:off x="-7" y="0"/>
            <a:ext cx="12192006" cy="1908408"/>
          </a:xfrm>
          <a:prstGeom prst="rect">
            <a:avLst/>
          </a:prstGeom>
          <a:solidFill>
            <a:srgbClr val="003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9" name="Title 1">
            <a:extLst>
              <a:ext uri="{FF2B5EF4-FFF2-40B4-BE49-F238E27FC236}">
                <a16:creationId xmlns:a16="http://schemas.microsoft.com/office/drawing/2014/main" id="{8C56CC9C-B964-D848-9F94-53D839961892}"/>
              </a:ext>
            </a:extLst>
          </p:cNvPr>
          <p:cNvSpPr>
            <a:spLocks noGrp="1"/>
          </p:cNvSpPr>
          <p:nvPr>
            <p:ph type="title" hasCustomPrompt="1"/>
          </p:nvPr>
        </p:nvSpPr>
        <p:spPr>
          <a:xfrm>
            <a:off x="654534" y="512910"/>
            <a:ext cx="6858295" cy="986828"/>
          </a:xfrm>
        </p:spPr>
        <p:txBody>
          <a:bodyPr anchor="ctr">
            <a:normAutofit/>
          </a:bodyPr>
          <a:lstStyle>
            <a:lvl1pPr algn="l">
              <a:defRPr sz="2500" b="1">
                <a:solidFill>
                  <a:schemeClr val="bg1"/>
                </a:solidFill>
              </a:defRPr>
            </a:lvl1pPr>
          </a:lstStyle>
          <a:p>
            <a:r>
              <a:rPr lang="en-US" dirty="0"/>
              <a:t>CLICK TO EDIT</a:t>
            </a:r>
            <a:br>
              <a:rPr lang="en-US" dirty="0"/>
            </a:br>
            <a:r>
              <a:rPr lang="en-US" dirty="0"/>
              <a:t>MASTER TITLE STYLE</a:t>
            </a:r>
          </a:p>
        </p:txBody>
      </p:sp>
      <p:cxnSp>
        <p:nvCxnSpPr>
          <p:cNvPr id="11" name="Straight Connector 10">
            <a:extLst>
              <a:ext uri="{FF2B5EF4-FFF2-40B4-BE49-F238E27FC236}">
                <a16:creationId xmlns:a16="http://schemas.microsoft.com/office/drawing/2014/main" id="{F1A388D0-225C-D748-AD5F-6AFB0534BE91}"/>
              </a:ext>
            </a:extLst>
          </p:cNvPr>
          <p:cNvCxnSpPr>
            <a:cxnSpLocks/>
          </p:cNvCxnSpPr>
          <p:nvPr userDrawn="1"/>
        </p:nvCxnSpPr>
        <p:spPr>
          <a:xfrm>
            <a:off x="0" y="1491040"/>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2A1D1B6-1EFD-5044-935D-AE0167C7F31F}"/>
              </a:ext>
            </a:extLst>
          </p:cNvPr>
          <p:cNvCxnSpPr>
            <a:cxnSpLocks/>
          </p:cNvCxnSpPr>
          <p:nvPr userDrawn="1"/>
        </p:nvCxnSpPr>
        <p:spPr>
          <a:xfrm>
            <a:off x="404402" y="-61529"/>
            <a:ext cx="2806" cy="1959777"/>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F0706F4-9477-FE45-8F1D-5A0B85D7284E}"/>
              </a:ext>
            </a:extLst>
          </p:cNvPr>
          <p:cNvCxnSpPr>
            <a:cxnSpLocks/>
          </p:cNvCxnSpPr>
          <p:nvPr userDrawn="1"/>
        </p:nvCxnSpPr>
        <p:spPr>
          <a:xfrm>
            <a:off x="10525739" y="1066800"/>
            <a:ext cx="0" cy="831448"/>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15" name="Picture 14" descr="A picture containing text&#10;&#10;Description automatically generated">
            <a:extLst>
              <a:ext uri="{FF2B5EF4-FFF2-40B4-BE49-F238E27FC236}">
                <a16:creationId xmlns:a16="http://schemas.microsoft.com/office/drawing/2014/main" id="{7E7DA492-E426-5947-B6CD-EF34E533743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014077" y="252748"/>
            <a:ext cx="2866644" cy="384048"/>
          </a:xfrm>
          <a:prstGeom prst="rect">
            <a:avLst/>
          </a:prstGeom>
        </p:spPr>
      </p:pic>
    </p:spTree>
    <p:extLst>
      <p:ext uri="{BB962C8B-B14F-4D97-AF65-F5344CB8AC3E}">
        <p14:creationId xmlns:p14="http://schemas.microsoft.com/office/powerpoint/2010/main" val="198269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8" name="Footer Placeholder 4">
            <a:extLst>
              <a:ext uri="{FF2B5EF4-FFF2-40B4-BE49-F238E27FC236}">
                <a16:creationId xmlns:a16="http://schemas.microsoft.com/office/drawing/2014/main" id="{76DFE16C-656D-6B4E-BFF8-C776DA619937}"/>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spTree>
    <p:extLst>
      <p:ext uri="{BB962C8B-B14F-4D97-AF65-F5344CB8AC3E}">
        <p14:creationId xmlns:p14="http://schemas.microsoft.com/office/powerpoint/2010/main" val="42432460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145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F43E2A20-1D29-6B40-A97C-A16A0FB3518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3"/>
          <a:stretch/>
        </p:blipFill>
        <p:spPr>
          <a:xfrm>
            <a:off x="-6500" y="2208060"/>
            <a:ext cx="12242799" cy="2315431"/>
          </a:xfrm>
          <a:prstGeom prst="rect">
            <a:avLst/>
          </a:prstGeom>
        </p:spPr>
      </p:pic>
      <p:sp>
        <p:nvSpPr>
          <p:cNvPr id="10" name="Rectangle 9">
            <a:extLst>
              <a:ext uri="{FF2B5EF4-FFF2-40B4-BE49-F238E27FC236}">
                <a16:creationId xmlns:a16="http://schemas.microsoft.com/office/drawing/2014/main" id="{D6F459D3-FF37-8249-A49A-D49496F8E58A}"/>
              </a:ext>
            </a:extLst>
          </p:cNvPr>
          <p:cNvSpPr/>
          <p:nvPr userDrawn="1"/>
        </p:nvSpPr>
        <p:spPr>
          <a:xfrm>
            <a:off x="8313" y="1185618"/>
            <a:ext cx="12182204" cy="10320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2"/>
                </a:solidFill>
              </a:ln>
              <a:solidFill>
                <a:schemeClr val="tx2"/>
              </a:solidFill>
            </a:endParaRPr>
          </a:p>
        </p:txBody>
      </p:sp>
      <p:sp>
        <p:nvSpPr>
          <p:cNvPr id="21" name="Rectangle 20">
            <a:extLst>
              <a:ext uri="{FF2B5EF4-FFF2-40B4-BE49-F238E27FC236}">
                <a16:creationId xmlns:a16="http://schemas.microsoft.com/office/drawing/2014/main" id="{F5BD078A-DB17-9943-9A52-3D3811F9CB8D}"/>
              </a:ext>
            </a:extLst>
          </p:cNvPr>
          <p:cNvSpPr/>
          <p:nvPr userDrawn="1"/>
        </p:nvSpPr>
        <p:spPr>
          <a:xfrm>
            <a:off x="-18203" y="3248357"/>
            <a:ext cx="12208720" cy="1275132"/>
          </a:xfrm>
          <a:prstGeom prst="rect">
            <a:avLst/>
          </a:prstGeom>
          <a:gradFill flip="none" rotWithShape="1">
            <a:gsLst>
              <a:gs pos="86000">
                <a:schemeClr val="tx2">
                  <a:alpha val="81000"/>
                </a:schemeClr>
              </a:gs>
              <a:gs pos="0">
                <a:schemeClr val="accent1">
                  <a:lumMod val="0"/>
                  <a:lumOff val="10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30" name="Footer Placeholder 4">
            <a:extLst>
              <a:ext uri="{FF2B5EF4-FFF2-40B4-BE49-F238E27FC236}">
                <a16:creationId xmlns:a16="http://schemas.microsoft.com/office/drawing/2014/main" id="{8321A79A-4963-E240-A0CB-19B3E15725FE}"/>
              </a:ext>
            </a:extLst>
          </p:cNvPr>
          <p:cNvSpPr>
            <a:spLocks noGrp="1"/>
          </p:cNvSpPr>
          <p:nvPr userDrawn="1">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54" name="Group 53">
            <a:extLst>
              <a:ext uri="{FF2B5EF4-FFF2-40B4-BE49-F238E27FC236}">
                <a16:creationId xmlns:a16="http://schemas.microsoft.com/office/drawing/2014/main" id="{2AB360B1-BA88-A445-B5B6-276EF426E0F0}"/>
              </a:ext>
            </a:extLst>
          </p:cNvPr>
          <p:cNvGrpSpPr/>
          <p:nvPr userDrawn="1"/>
        </p:nvGrpSpPr>
        <p:grpSpPr>
          <a:xfrm>
            <a:off x="-46300" y="1567583"/>
            <a:ext cx="12315464" cy="3060083"/>
            <a:chOff x="-46300" y="1567583"/>
            <a:chExt cx="12315464" cy="3060083"/>
          </a:xfrm>
        </p:grpSpPr>
        <p:cxnSp>
          <p:nvCxnSpPr>
            <p:cNvPr id="33" name="Straight Connector 32">
              <a:extLst>
                <a:ext uri="{FF2B5EF4-FFF2-40B4-BE49-F238E27FC236}">
                  <a16:creationId xmlns:a16="http://schemas.microsoft.com/office/drawing/2014/main" id="{BBBA4253-ADED-F140-9AAB-E5D768457E2A}"/>
                </a:ext>
              </a:extLst>
            </p:cNvPr>
            <p:cNvCxnSpPr>
              <a:cxnSpLocks/>
            </p:cNvCxnSpPr>
            <p:nvPr userDrawn="1"/>
          </p:nvCxnSpPr>
          <p:spPr>
            <a:xfrm>
              <a:off x="-46300" y="2223013"/>
              <a:ext cx="12315464"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6191728-D531-F04F-ABB1-868ECC86B841}"/>
                </a:ext>
              </a:extLst>
            </p:cNvPr>
            <p:cNvCxnSpPr>
              <a:cxnSpLocks/>
            </p:cNvCxnSpPr>
            <p:nvPr userDrawn="1"/>
          </p:nvCxnSpPr>
          <p:spPr>
            <a:xfrm>
              <a:off x="404402" y="1567583"/>
              <a:ext cx="0" cy="306008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0456B05-8028-DF46-BF36-CFD3CBD5B49D}"/>
                </a:ext>
              </a:extLst>
            </p:cNvPr>
            <p:cNvCxnSpPr>
              <a:cxnSpLocks/>
            </p:cNvCxnSpPr>
            <p:nvPr userDrawn="1"/>
          </p:nvCxnSpPr>
          <p:spPr>
            <a:xfrm>
              <a:off x="10525739" y="1934064"/>
              <a:ext cx="0" cy="2589427"/>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934CAD4C-99BE-5D49-8133-09692A543781}"/>
              </a:ext>
            </a:extLst>
          </p:cNvPr>
          <p:cNvGrpSpPr/>
          <p:nvPr userDrawn="1"/>
        </p:nvGrpSpPr>
        <p:grpSpPr>
          <a:xfrm>
            <a:off x="5415894" y="4350425"/>
            <a:ext cx="1297857" cy="346099"/>
            <a:chOff x="5136314" y="4604815"/>
            <a:chExt cx="1297857" cy="346099"/>
          </a:xfrm>
        </p:grpSpPr>
        <p:grpSp>
          <p:nvGrpSpPr>
            <p:cNvPr id="27" name="Grupo 59">
              <a:extLst>
                <a:ext uri="{FF2B5EF4-FFF2-40B4-BE49-F238E27FC236}">
                  <a16:creationId xmlns:a16="http://schemas.microsoft.com/office/drawing/2014/main" id="{B8154A60-5599-F743-AE52-E629E2B6FE47}"/>
                </a:ext>
              </a:extLst>
            </p:cNvPr>
            <p:cNvGrpSpPr/>
            <p:nvPr userDrawn="1"/>
          </p:nvGrpSpPr>
          <p:grpSpPr>
            <a:xfrm rot="5400000">
              <a:off x="5618729" y="4145412"/>
              <a:ext cx="330808" cy="1280195"/>
              <a:chOff x="704492" y="356149"/>
              <a:chExt cx="346363" cy="1340390"/>
            </a:xfrm>
          </p:grpSpPr>
          <p:sp>
            <p:nvSpPr>
              <p:cNvPr id="28" name="Trapezoid 23">
                <a:extLst>
                  <a:ext uri="{FF2B5EF4-FFF2-40B4-BE49-F238E27FC236}">
                    <a16:creationId xmlns:a16="http://schemas.microsoft.com/office/drawing/2014/main" id="{FA195646-AA75-F54D-8F5F-DB8E25E65C8C}"/>
                  </a:ext>
                </a:extLst>
              </p:cNvPr>
              <p:cNvSpPr/>
              <p:nvPr/>
            </p:nvSpPr>
            <p:spPr>
              <a:xfrm rot="6932527">
                <a:off x="522218" y="1236029"/>
                <a:ext cx="642784" cy="27823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apezoid 21">
                <a:extLst>
                  <a:ext uri="{FF2B5EF4-FFF2-40B4-BE49-F238E27FC236}">
                    <a16:creationId xmlns:a16="http://schemas.microsoft.com/office/drawing/2014/main" id="{89ADC1DB-69A9-004F-8175-5F8ED15EEAD8}"/>
                  </a:ext>
                </a:extLst>
              </p:cNvPr>
              <p:cNvSpPr/>
              <p:nvPr/>
            </p:nvSpPr>
            <p:spPr>
              <a:xfrm rot="3564618">
                <a:off x="436847" y="688708"/>
                <a:ext cx="946567" cy="281449"/>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EEFD4C0C-5119-9D4A-8C1A-6DD06722886D}"/>
                </a:ext>
              </a:extLst>
            </p:cNvPr>
            <p:cNvGrpSpPr>
              <a:grpSpLocks noChangeAspect="1"/>
            </p:cNvGrpSpPr>
            <p:nvPr userDrawn="1"/>
          </p:nvGrpSpPr>
          <p:grpSpPr>
            <a:xfrm rot="5400000">
              <a:off x="5617981" y="4123148"/>
              <a:ext cx="334524" cy="1297857"/>
              <a:chOff x="10819113" y="-279033"/>
              <a:chExt cx="990401" cy="3832766"/>
            </a:xfrm>
            <a:solidFill>
              <a:schemeClr val="bg2"/>
            </a:solidFill>
          </p:grpSpPr>
          <p:sp>
            <p:nvSpPr>
              <p:cNvPr id="35" name="Trapezoid 23">
                <a:extLst>
                  <a:ext uri="{FF2B5EF4-FFF2-40B4-BE49-F238E27FC236}">
                    <a16:creationId xmlns:a16="http://schemas.microsoft.com/office/drawing/2014/main" id="{F738761C-67EE-234F-BD77-9A5E3115897C}"/>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apezoid 21">
                <a:extLst>
                  <a:ext uri="{FF2B5EF4-FFF2-40B4-BE49-F238E27FC236}">
                    <a16:creationId xmlns:a16="http://schemas.microsoft.com/office/drawing/2014/main" id="{B2F682DE-02D3-2941-A76C-B0455AC150F0}"/>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8" name="Rectangle 23">
            <a:extLst>
              <a:ext uri="{FF2B5EF4-FFF2-40B4-BE49-F238E27FC236}">
                <a16:creationId xmlns:a16="http://schemas.microsoft.com/office/drawing/2014/main" id="{9EABD61E-23B5-5444-AFE4-52B20726D575}"/>
              </a:ext>
            </a:extLst>
          </p:cNvPr>
          <p:cNvSpPr/>
          <p:nvPr userDrawn="1"/>
        </p:nvSpPr>
        <p:spPr>
          <a:xfrm>
            <a:off x="-18203" y="1511521"/>
            <a:ext cx="12200407" cy="369629"/>
          </a:xfrm>
          <a:prstGeom prst="rect">
            <a:avLst/>
          </a:prstGeom>
        </p:spPr>
        <p:txBody>
          <a:bodyPr wrap="square">
            <a:spAutoFit/>
          </a:bodyPr>
          <a:lstStyle/>
          <a:p>
            <a:pPr algn="ctr">
              <a:lnSpc>
                <a:spcPts val="3460"/>
              </a:lnSpc>
            </a:pPr>
            <a:r>
              <a:rPr lang="en-US" sz="3800" b="1" spc="-50" dirty="0">
                <a:solidFill>
                  <a:schemeClr val="bg1"/>
                </a:solidFill>
              </a:rPr>
              <a:t>THANK YOU</a:t>
            </a:r>
            <a:endParaRPr lang="en-US" sz="3800" b="1" dirty="0">
              <a:solidFill>
                <a:schemeClr val="bg1"/>
              </a:solidFill>
            </a:endParaRPr>
          </a:p>
        </p:txBody>
      </p:sp>
      <p:pic>
        <p:nvPicPr>
          <p:cNvPr id="24" name="Picture 23" descr="Icon&#10;&#10;Description automatically generated">
            <a:extLst>
              <a:ext uri="{FF2B5EF4-FFF2-40B4-BE49-F238E27FC236}">
                <a16:creationId xmlns:a16="http://schemas.microsoft.com/office/drawing/2014/main" id="{0B823CD7-86F4-ED40-96CB-C50A6BD24F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229931" y="5215558"/>
            <a:ext cx="1678399" cy="292608"/>
          </a:xfrm>
          <a:prstGeom prst="rect">
            <a:avLst/>
          </a:prstGeom>
        </p:spPr>
      </p:pic>
    </p:spTree>
    <p:extLst>
      <p:ext uri="{BB962C8B-B14F-4D97-AF65-F5344CB8AC3E}">
        <p14:creationId xmlns:p14="http://schemas.microsoft.com/office/powerpoint/2010/main" val="2411665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pic>
        <p:nvPicPr>
          <p:cNvPr id="3" name="Picture 2" descr="A picture containing bird, snow, water, flying&#10;&#10;Description automatically generated">
            <a:extLst>
              <a:ext uri="{FF2B5EF4-FFF2-40B4-BE49-F238E27FC236}">
                <a16:creationId xmlns:a16="http://schemas.microsoft.com/office/drawing/2014/main" id="{1AC3D840-20B6-CC41-856B-B2E4055ACB9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2518" y="2118835"/>
            <a:ext cx="12216465" cy="2404653"/>
          </a:xfrm>
          <a:prstGeom prst="rect">
            <a:avLst/>
          </a:prstGeom>
        </p:spPr>
      </p:pic>
      <p:sp>
        <p:nvSpPr>
          <p:cNvPr id="49" name="Rectangle 48">
            <a:extLst>
              <a:ext uri="{FF2B5EF4-FFF2-40B4-BE49-F238E27FC236}">
                <a16:creationId xmlns:a16="http://schemas.microsoft.com/office/drawing/2014/main" id="{60FE8236-97A0-5B47-B26B-2D49F2CD6B50}"/>
              </a:ext>
            </a:extLst>
          </p:cNvPr>
          <p:cNvSpPr/>
          <p:nvPr userDrawn="1"/>
        </p:nvSpPr>
        <p:spPr>
          <a:xfrm>
            <a:off x="-18203" y="3150893"/>
            <a:ext cx="12208720" cy="1372595"/>
          </a:xfrm>
          <a:prstGeom prst="rect">
            <a:avLst/>
          </a:prstGeom>
          <a:gradFill flip="none" rotWithShape="1">
            <a:gsLst>
              <a:gs pos="86000">
                <a:schemeClr val="tx2">
                  <a:alpha val="81000"/>
                </a:schemeClr>
              </a:gs>
              <a:gs pos="0">
                <a:schemeClr val="accent1">
                  <a:lumMod val="0"/>
                  <a:lumOff val="10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BF00D5E-7CF5-FF43-9583-ECD290BA0E4A}"/>
              </a:ext>
            </a:extLst>
          </p:cNvPr>
          <p:cNvSpPr>
            <a:spLocks noGrp="1"/>
          </p:cNvSpPr>
          <p:nvPr>
            <p:ph type="sldNum" sz="quarter" idx="12"/>
          </p:nvPr>
        </p:nvSpPr>
        <p:spPr/>
        <p:txBody>
          <a:bodyPr/>
          <a:lstStyle/>
          <a:p>
            <a:fld id="{13B88A40-E78F-6746-87E4-E178EA71B0DC}" type="slidenum">
              <a:rPr lang="en-US" smtClean="0"/>
              <a:t>‹#›</a:t>
            </a:fld>
            <a:endParaRPr lang="en-US"/>
          </a:p>
        </p:txBody>
      </p:sp>
      <p:sp>
        <p:nvSpPr>
          <p:cNvPr id="13" name="Rectangle 23">
            <a:extLst>
              <a:ext uri="{FF2B5EF4-FFF2-40B4-BE49-F238E27FC236}">
                <a16:creationId xmlns:a16="http://schemas.microsoft.com/office/drawing/2014/main" id="{09484393-2D51-494C-8186-1E1545114486}"/>
              </a:ext>
            </a:extLst>
          </p:cNvPr>
          <p:cNvSpPr/>
          <p:nvPr userDrawn="1"/>
        </p:nvSpPr>
        <p:spPr>
          <a:xfrm>
            <a:off x="-16720" y="1330726"/>
            <a:ext cx="12200407" cy="541174"/>
          </a:xfrm>
          <a:prstGeom prst="rect">
            <a:avLst/>
          </a:prstGeom>
        </p:spPr>
        <p:txBody>
          <a:bodyPr wrap="square">
            <a:spAutoFit/>
          </a:bodyPr>
          <a:lstStyle/>
          <a:p>
            <a:pPr algn="ctr">
              <a:lnSpc>
                <a:spcPts val="3460"/>
              </a:lnSpc>
            </a:pPr>
            <a:r>
              <a:rPr lang="en-US" sz="3800" b="1" spc="-50" dirty="0">
                <a:solidFill>
                  <a:schemeClr val="bg1"/>
                </a:solidFill>
              </a:rPr>
              <a:t>THANK YOU</a:t>
            </a:r>
            <a:endParaRPr lang="en-US" sz="3800" b="1" dirty="0">
              <a:solidFill>
                <a:schemeClr val="bg1"/>
              </a:solidFill>
            </a:endParaRPr>
          </a:p>
        </p:txBody>
      </p:sp>
      <p:sp>
        <p:nvSpPr>
          <p:cNvPr id="30" name="Footer Placeholder 4">
            <a:extLst>
              <a:ext uri="{FF2B5EF4-FFF2-40B4-BE49-F238E27FC236}">
                <a16:creationId xmlns:a16="http://schemas.microsoft.com/office/drawing/2014/main" id="{8321A79A-4963-E240-A0CB-19B3E15725FE}"/>
              </a:ext>
            </a:extLst>
          </p:cNvPr>
          <p:cNvSpPr>
            <a:spLocks noGrp="1"/>
          </p:cNvSpPr>
          <p:nvPr userDrawn="1">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12" name="Group 11">
            <a:extLst>
              <a:ext uri="{FF2B5EF4-FFF2-40B4-BE49-F238E27FC236}">
                <a16:creationId xmlns:a16="http://schemas.microsoft.com/office/drawing/2014/main" id="{934CAD4C-99BE-5D49-8133-09692A543781}"/>
              </a:ext>
            </a:extLst>
          </p:cNvPr>
          <p:cNvGrpSpPr/>
          <p:nvPr userDrawn="1"/>
        </p:nvGrpSpPr>
        <p:grpSpPr>
          <a:xfrm>
            <a:off x="5415894" y="4350425"/>
            <a:ext cx="1297857" cy="346099"/>
            <a:chOff x="5136314" y="4604815"/>
            <a:chExt cx="1297857" cy="346099"/>
          </a:xfrm>
        </p:grpSpPr>
        <p:grpSp>
          <p:nvGrpSpPr>
            <p:cNvPr id="27" name="Grupo 59">
              <a:extLst>
                <a:ext uri="{FF2B5EF4-FFF2-40B4-BE49-F238E27FC236}">
                  <a16:creationId xmlns:a16="http://schemas.microsoft.com/office/drawing/2014/main" id="{B8154A60-5599-F743-AE52-E629E2B6FE47}"/>
                </a:ext>
              </a:extLst>
            </p:cNvPr>
            <p:cNvGrpSpPr/>
            <p:nvPr userDrawn="1"/>
          </p:nvGrpSpPr>
          <p:grpSpPr>
            <a:xfrm rot="5400000">
              <a:off x="5618729" y="4145412"/>
              <a:ext cx="330808" cy="1280195"/>
              <a:chOff x="704492" y="356149"/>
              <a:chExt cx="346363" cy="1340390"/>
            </a:xfrm>
          </p:grpSpPr>
          <p:sp>
            <p:nvSpPr>
              <p:cNvPr id="28" name="Trapezoid 23">
                <a:extLst>
                  <a:ext uri="{FF2B5EF4-FFF2-40B4-BE49-F238E27FC236}">
                    <a16:creationId xmlns:a16="http://schemas.microsoft.com/office/drawing/2014/main" id="{FA195646-AA75-F54D-8F5F-DB8E25E65C8C}"/>
                  </a:ext>
                </a:extLst>
              </p:cNvPr>
              <p:cNvSpPr/>
              <p:nvPr/>
            </p:nvSpPr>
            <p:spPr>
              <a:xfrm rot="6932527">
                <a:off x="522218" y="1236029"/>
                <a:ext cx="642784" cy="27823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apezoid 21">
                <a:extLst>
                  <a:ext uri="{FF2B5EF4-FFF2-40B4-BE49-F238E27FC236}">
                    <a16:creationId xmlns:a16="http://schemas.microsoft.com/office/drawing/2014/main" id="{89ADC1DB-69A9-004F-8175-5F8ED15EEAD8}"/>
                  </a:ext>
                </a:extLst>
              </p:cNvPr>
              <p:cNvSpPr/>
              <p:nvPr/>
            </p:nvSpPr>
            <p:spPr>
              <a:xfrm rot="3564618">
                <a:off x="436847" y="688708"/>
                <a:ext cx="946567" cy="281449"/>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EEFD4C0C-5119-9D4A-8C1A-6DD06722886D}"/>
                </a:ext>
              </a:extLst>
            </p:cNvPr>
            <p:cNvGrpSpPr>
              <a:grpSpLocks noChangeAspect="1"/>
            </p:cNvGrpSpPr>
            <p:nvPr userDrawn="1"/>
          </p:nvGrpSpPr>
          <p:grpSpPr>
            <a:xfrm rot="5400000">
              <a:off x="5617981" y="4123148"/>
              <a:ext cx="334524" cy="1297857"/>
              <a:chOff x="10819113" y="-279033"/>
              <a:chExt cx="990401" cy="3832766"/>
            </a:xfrm>
            <a:solidFill>
              <a:schemeClr val="bg2"/>
            </a:solidFill>
          </p:grpSpPr>
          <p:sp>
            <p:nvSpPr>
              <p:cNvPr id="35" name="Trapezoid 23">
                <a:extLst>
                  <a:ext uri="{FF2B5EF4-FFF2-40B4-BE49-F238E27FC236}">
                    <a16:creationId xmlns:a16="http://schemas.microsoft.com/office/drawing/2014/main" id="{F738761C-67EE-234F-BD77-9A5E3115897C}"/>
                  </a:ext>
                </a:extLst>
              </p:cNvPr>
              <p:cNvSpPr/>
              <p:nvPr/>
            </p:nvSpPr>
            <p:spPr>
              <a:xfrm rot="6932527">
                <a:off x="10297909" y="2236933"/>
                <a:ext cx="1838004" cy="795595"/>
              </a:xfrm>
              <a:custGeom>
                <a:avLst/>
                <a:gdLst>
                  <a:gd name="connsiteX0" fmla="*/ 0 w 1294318"/>
                  <a:gd name="connsiteY0" fmla="*/ 552450 h 552450"/>
                  <a:gd name="connsiteX1" fmla="*/ 138113 w 1294318"/>
                  <a:gd name="connsiteY1" fmla="*/ 0 h 552450"/>
                  <a:gd name="connsiteX2" fmla="*/ 1156206 w 1294318"/>
                  <a:gd name="connsiteY2" fmla="*/ 0 h 552450"/>
                  <a:gd name="connsiteX3" fmla="*/ 1294318 w 1294318"/>
                  <a:gd name="connsiteY3" fmla="*/ 552450 h 552450"/>
                  <a:gd name="connsiteX4" fmla="*/ 0 w 1294318"/>
                  <a:gd name="connsiteY4" fmla="*/ 552450 h 552450"/>
                  <a:gd name="connsiteX0" fmla="*/ 0 w 1294318"/>
                  <a:gd name="connsiteY0" fmla="*/ 598514 h 598514"/>
                  <a:gd name="connsiteX1" fmla="*/ 182959 w 1294318"/>
                  <a:gd name="connsiteY1" fmla="*/ 0 h 598514"/>
                  <a:gd name="connsiteX2" fmla="*/ 1156206 w 1294318"/>
                  <a:gd name="connsiteY2" fmla="*/ 46064 h 598514"/>
                  <a:gd name="connsiteX3" fmla="*/ 1294318 w 1294318"/>
                  <a:gd name="connsiteY3" fmla="*/ 598514 h 598514"/>
                  <a:gd name="connsiteX4" fmla="*/ 0 w 1294318"/>
                  <a:gd name="connsiteY4" fmla="*/ 598514 h 598514"/>
                  <a:gd name="connsiteX0" fmla="*/ 0 w 1621502"/>
                  <a:gd name="connsiteY0" fmla="*/ 709123 h 709123"/>
                  <a:gd name="connsiteX1" fmla="*/ 510143 w 1621502"/>
                  <a:gd name="connsiteY1" fmla="*/ 0 h 709123"/>
                  <a:gd name="connsiteX2" fmla="*/ 1483390 w 1621502"/>
                  <a:gd name="connsiteY2" fmla="*/ 46064 h 709123"/>
                  <a:gd name="connsiteX3" fmla="*/ 1621502 w 1621502"/>
                  <a:gd name="connsiteY3" fmla="*/ 598514 h 709123"/>
                  <a:gd name="connsiteX4" fmla="*/ 0 w 1621502"/>
                  <a:gd name="connsiteY4" fmla="*/ 709123 h 709123"/>
                  <a:gd name="connsiteX0" fmla="*/ 0 w 1842364"/>
                  <a:gd name="connsiteY0" fmla="*/ 709123 h 795595"/>
                  <a:gd name="connsiteX1" fmla="*/ 510143 w 1842364"/>
                  <a:gd name="connsiteY1" fmla="*/ 0 h 795595"/>
                  <a:gd name="connsiteX2" fmla="*/ 1483390 w 1842364"/>
                  <a:gd name="connsiteY2" fmla="*/ 46064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331053 w 1842364"/>
                  <a:gd name="connsiteY2" fmla="*/ 147013 h 795595"/>
                  <a:gd name="connsiteX3" fmla="*/ 1842364 w 1842364"/>
                  <a:gd name="connsiteY3" fmla="*/ 795595 h 795595"/>
                  <a:gd name="connsiteX4" fmla="*/ 0 w 1842364"/>
                  <a:gd name="connsiteY4" fmla="*/ 709123 h 795595"/>
                  <a:gd name="connsiteX0" fmla="*/ 0 w 1842364"/>
                  <a:gd name="connsiteY0" fmla="*/ 709123 h 795595"/>
                  <a:gd name="connsiteX1" fmla="*/ 510143 w 1842364"/>
                  <a:gd name="connsiteY1" fmla="*/ 0 h 795595"/>
                  <a:gd name="connsiteX2" fmla="*/ 1487623 w 1842364"/>
                  <a:gd name="connsiteY2" fmla="*/ 47560 h 795595"/>
                  <a:gd name="connsiteX3" fmla="*/ 1842364 w 1842364"/>
                  <a:gd name="connsiteY3" fmla="*/ 795595 h 795595"/>
                  <a:gd name="connsiteX4" fmla="*/ 0 w 1842364"/>
                  <a:gd name="connsiteY4" fmla="*/ 709123 h 795595"/>
                  <a:gd name="connsiteX0" fmla="*/ 0 w 1768516"/>
                  <a:gd name="connsiteY0" fmla="*/ 709021 h 795595"/>
                  <a:gd name="connsiteX1" fmla="*/ 436295 w 1768516"/>
                  <a:gd name="connsiteY1" fmla="*/ 0 h 795595"/>
                  <a:gd name="connsiteX2" fmla="*/ 1413775 w 1768516"/>
                  <a:gd name="connsiteY2" fmla="*/ 47560 h 795595"/>
                  <a:gd name="connsiteX3" fmla="*/ 1768516 w 1768516"/>
                  <a:gd name="connsiteY3" fmla="*/ 795595 h 795595"/>
                  <a:gd name="connsiteX4" fmla="*/ 0 w 1768516"/>
                  <a:gd name="connsiteY4" fmla="*/ 709021 h 795595"/>
                  <a:gd name="connsiteX0" fmla="*/ 0 w 1838004"/>
                  <a:gd name="connsiteY0" fmla="*/ 703520 h 795595"/>
                  <a:gd name="connsiteX1" fmla="*/ 505783 w 1838004"/>
                  <a:gd name="connsiteY1" fmla="*/ 0 h 795595"/>
                  <a:gd name="connsiteX2" fmla="*/ 1483263 w 1838004"/>
                  <a:gd name="connsiteY2" fmla="*/ 47560 h 795595"/>
                  <a:gd name="connsiteX3" fmla="*/ 1838004 w 1838004"/>
                  <a:gd name="connsiteY3" fmla="*/ 795595 h 795595"/>
                  <a:gd name="connsiteX4" fmla="*/ 0 w 1838004"/>
                  <a:gd name="connsiteY4" fmla="*/ 703520 h 795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04" h="795595">
                    <a:moveTo>
                      <a:pt x="0" y="703520"/>
                    </a:moveTo>
                    <a:lnTo>
                      <a:pt x="505783" y="0"/>
                    </a:lnTo>
                    <a:lnTo>
                      <a:pt x="1483263" y="47560"/>
                    </a:lnTo>
                    <a:lnTo>
                      <a:pt x="1838004" y="795595"/>
                    </a:lnTo>
                    <a:lnTo>
                      <a:pt x="0" y="703520"/>
                    </a:lnTo>
                    <a:close/>
                  </a:path>
                </a:pathLst>
              </a:custGeom>
              <a:solidFill>
                <a:srgbClr val="87C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apezoid 21">
                <a:extLst>
                  <a:ext uri="{FF2B5EF4-FFF2-40B4-BE49-F238E27FC236}">
                    <a16:creationId xmlns:a16="http://schemas.microsoft.com/office/drawing/2014/main" id="{B2F682DE-02D3-2941-A76C-B0455AC150F0}"/>
                  </a:ext>
                </a:extLst>
              </p:cNvPr>
              <p:cNvSpPr/>
              <p:nvPr/>
            </p:nvSpPr>
            <p:spPr>
              <a:xfrm rot="3564618">
                <a:off x="10053796" y="671900"/>
                <a:ext cx="2706651" cy="804785"/>
              </a:xfrm>
              <a:custGeom>
                <a:avLst/>
                <a:gdLst>
                  <a:gd name="connsiteX0" fmla="*/ 0 w 2153892"/>
                  <a:gd name="connsiteY0" fmla="*/ 691171 h 691171"/>
                  <a:gd name="connsiteX1" fmla="*/ 148616 w 2153892"/>
                  <a:gd name="connsiteY1" fmla="*/ 0 h 691171"/>
                  <a:gd name="connsiteX2" fmla="*/ 2005276 w 2153892"/>
                  <a:gd name="connsiteY2" fmla="*/ 0 h 691171"/>
                  <a:gd name="connsiteX3" fmla="*/ 2153892 w 2153892"/>
                  <a:gd name="connsiteY3" fmla="*/ 691171 h 691171"/>
                  <a:gd name="connsiteX4" fmla="*/ 0 w 2153892"/>
                  <a:gd name="connsiteY4" fmla="*/ 691171 h 691171"/>
                  <a:gd name="connsiteX0" fmla="*/ 0 w 2153892"/>
                  <a:gd name="connsiteY0" fmla="*/ 763728 h 763728"/>
                  <a:gd name="connsiteX1" fmla="*/ 169378 w 2153892"/>
                  <a:gd name="connsiteY1" fmla="*/ 0 h 763728"/>
                  <a:gd name="connsiteX2" fmla="*/ 2005276 w 2153892"/>
                  <a:gd name="connsiteY2" fmla="*/ 72557 h 763728"/>
                  <a:gd name="connsiteX3" fmla="*/ 2153892 w 2153892"/>
                  <a:gd name="connsiteY3" fmla="*/ 763728 h 763728"/>
                  <a:gd name="connsiteX4" fmla="*/ 0 w 2153892"/>
                  <a:gd name="connsiteY4" fmla="*/ 763728 h 763728"/>
                  <a:gd name="connsiteX0" fmla="*/ 0 w 2153892"/>
                  <a:gd name="connsiteY0" fmla="*/ 763728 h 763728"/>
                  <a:gd name="connsiteX1" fmla="*/ 169378 w 2153892"/>
                  <a:gd name="connsiteY1" fmla="*/ 0 h 763728"/>
                  <a:gd name="connsiteX2" fmla="*/ 2012358 w 2153892"/>
                  <a:gd name="connsiteY2" fmla="*/ 73055 h 763728"/>
                  <a:gd name="connsiteX3" fmla="*/ 2153892 w 2153892"/>
                  <a:gd name="connsiteY3" fmla="*/ 763728 h 763728"/>
                  <a:gd name="connsiteX4" fmla="*/ 0 w 2153892"/>
                  <a:gd name="connsiteY4" fmla="*/ 763728 h 763728"/>
                  <a:gd name="connsiteX0" fmla="*/ 0 w 2448226"/>
                  <a:gd name="connsiteY0" fmla="*/ 763728 h 808635"/>
                  <a:gd name="connsiteX1" fmla="*/ 169378 w 2448226"/>
                  <a:gd name="connsiteY1" fmla="*/ 0 h 808635"/>
                  <a:gd name="connsiteX2" fmla="*/ 2012358 w 2448226"/>
                  <a:gd name="connsiteY2" fmla="*/ 73055 h 808635"/>
                  <a:gd name="connsiteX3" fmla="*/ 2448226 w 2448226"/>
                  <a:gd name="connsiteY3" fmla="*/ 808635 h 808635"/>
                  <a:gd name="connsiteX4" fmla="*/ 0 w 2448226"/>
                  <a:gd name="connsiteY4" fmla="*/ 763728 h 808635"/>
                  <a:gd name="connsiteX0" fmla="*/ 0 w 2706651"/>
                  <a:gd name="connsiteY0" fmla="*/ 714230 h 808635"/>
                  <a:gd name="connsiteX1" fmla="*/ 427803 w 2706651"/>
                  <a:gd name="connsiteY1" fmla="*/ 0 h 808635"/>
                  <a:gd name="connsiteX2" fmla="*/ 2270783 w 2706651"/>
                  <a:gd name="connsiteY2" fmla="*/ 73055 h 808635"/>
                  <a:gd name="connsiteX3" fmla="*/ 2706651 w 2706651"/>
                  <a:gd name="connsiteY3" fmla="*/ 808635 h 808635"/>
                  <a:gd name="connsiteX4" fmla="*/ 0 w 2706651"/>
                  <a:gd name="connsiteY4" fmla="*/ 714230 h 808635"/>
                  <a:gd name="connsiteX0" fmla="*/ 0 w 2706651"/>
                  <a:gd name="connsiteY0" fmla="*/ 641175 h 735580"/>
                  <a:gd name="connsiteX1" fmla="*/ 527435 w 2706651"/>
                  <a:gd name="connsiteY1" fmla="*/ 7972 h 735580"/>
                  <a:gd name="connsiteX2" fmla="*/ 2270783 w 2706651"/>
                  <a:gd name="connsiteY2" fmla="*/ 0 h 735580"/>
                  <a:gd name="connsiteX3" fmla="*/ 2706651 w 2706651"/>
                  <a:gd name="connsiteY3" fmla="*/ 735580 h 735580"/>
                  <a:gd name="connsiteX4" fmla="*/ 0 w 2706651"/>
                  <a:gd name="connsiteY4" fmla="*/ 641175 h 735580"/>
                  <a:gd name="connsiteX0" fmla="*/ 0 w 2706651"/>
                  <a:gd name="connsiteY0" fmla="*/ 714728 h 809133"/>
                  <a:gd name="connsiteX1" fmla="*/ 420721 w 2706651"/>
                  <a:gd name="connsiteY1" fmla="*/ 0 h 809133"/>
                  <a:gd name="connsiteX2" fmla="*/ 2270783 w 2706651"/>
                  <a:gd name="connsiteY2" fmla="*/ 73553 h 809133"/>
                  <a:gd name="connsiteX3" fmla="*/ 2706651 w 2706651"/>
                  <a:gd name="connsiteY3" fmla="*/ 809133 h 809133"/>
                  <a:gd name="connsiteX4" fmla="*/ 0 w 2706651"/>
                  <a:gd name="connsiteY4" fmla="*/ 714728 h 809133"/>
                  <a:gd name="connsiteX0" fmla="*/ 0 w 2706651"/>
                  <a:gd name="connsiteY0" fmla="*/ 714728 h 809133"/>
                  <a:gd name="connsiteX1" fmla="*/ 420721 w 2706651"/>
                  <a:gd name="connsiteY1" fmla="*/ 0 h 809133"/>
                  <a:gd name="connsiteX2" fmla="*/ 2272399 w 2706651"/>
                  <a:gd name="connsiteY2" fmla="*/ 70820 h 809133"/>
                  <a:gd name="connsiteX3" fmla="*/ 2706651 w 2706651"/>
                  <a:gd name="connsiteY3" fmla="*/ 809133 h 809133"/>
                  <a:gd name="connsiteX4" fmla="*/ 0 w 2706651"/>
                  <a:gd name="connsiteY4" fmla="*/ 714728 h 809133"/>
                  <a:gd name="connsiteX0" fmla="*/ 0 w 2706651"/>
                  <a:gd name="connsiteY0" fmla="*/ 711995 h 806400"/>
                  <a:gd name="connsiteX1" fmla="*/ 419105 w 2706651"/>
                  <a:gd name="connsiteY1" fmla="*/ 0 h 806400"/>
                  <a:gd name="connsiteX2" fmla="*/ 2272399 w 2706651"/>
                  <a:gd name="connsiteY2" fmla="*/ 68087 h 806400"/>
                  <a:gd name="connsiteX3" fmla="*/ 2706651 w 2706651"/>
                  <a:gd name="connsiteY3" fmla="*/ 806400 h 806400"/>
                  <a:gd name="connsiteX4" fmla="*/ 0 w 2706651"/>
                  <a:gd name="connsiteY4" fmla="*/ 711995 h 806400"/>
                  <a:gd name="connsiteX0" fmla="*/ 0 w 2706651"/>
                  <a:gd name="connsiteY0" fmla="*/ 708764 h 803169"/>
                  <a:gd name="connsiteX1" fmla="*/ 424571 w 2706651"/>
                  <a:gd name="connsiteY1" fmla="*/ 0 h 803169"/>
                  <a:gd name="connsiteX2" fmla="*/ 2272399 w 2706651"/>
                  <a:gd name="connsiteY2" fmla="*/ 64856 h 803169"/>
                  <a:gd name="connsiteX3" fmla="*/ 2706651 w 2706651"/>
                  <a:gd name="connsiteY3" fmla="*/ 803169 h 803169"/>
                  <a:gd name="connsiteX4" fmla="*/ 0 w 2706651"/>
                  <a:gd name="connsiteY4" fmla="*/ 708764 h 803169"/>
                  <a:gd name="connsiteX0" fmla="*/ 0 w 2706651"/>
                  <a:gd name="connsiteY0" fmla="*/ 710380 h 804785"/>
                  <a:gd name="connsiteX1" fmla="*/ 421837 w 2706651"/>
                  <a:gd name="connsiteY1" fmla="*/ 0 h 804785"/>
                  <a:gd name="connsiteX2" fmla="*/ 2272399 w 2706651"/>
                  <a:gd name="connsiteY2" fmla="*/ 66472 h 804785"/>
                  <a:gd name="connsiteX3" fmla="*/ 2706651 w 2706651"/>
                  <a:gd name="connsiteY3" fmla="*/ 804785 h 804785"/>
                  <a:gd name="connsiteX4" fmla="*/ 0 w 2706651"/>
                  <a:gd name="connsiteY4" fmla="*/ 710380 h 80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51" h="804785">
                    <a:moveTo>
                      <a:pt x="0" y="710380"/>
                    </a:moveTo>
                    <a:lnTo>
                      <a:pt x="421837" y="0"/>
                    </a:lnTo>
                    <a:lnTo>
                      <a:pt x="2272399" y="66472"/>
                    </a:lnTo>
                    <a:lnTo>
                      <a:pt x="2706651" y="804785"/>
                    </a:lnTo>
                    <a:lnTo>
                      <a:pt x="0" y="7103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3" name="Rectangle 22">
            <a:extLst>
              <a:ext uri="{FF2B5EF4-FFF2-40B4-BE49-F238E27FC236}">
                <a16:creationId xmlns:a16="http://schemas.microsoft.com/office/drawing/2014/main" id="{BD5C0610-2EF5-B64B-A856-EF711F5A06FF}"/>
              </a:ext>
            </a:extLst>
          </p:cNvPr>
          <p:cNvSpPr/>
          <p:nvPr userDrawn="1"/>
        </p:nvSpPr>
        <p:spPr>
          <a:xfrm>
            <a:off x="-18204" y="1185618"/>
            <a:ext cx="12227835" cy="10320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2"/>
                </a:solidFill>
              </a:ln>
              <a:solidFill>
                <a:schemeClr val="tx2"/>
              </a:solidFill>
            </a:endParaRPr>
          </a:p>
        </p:txBody>
      </p:sp>
      <p:grpSp>
        <p:nvGrpSpPr>
          <p:cNvPr id="40" name="Group 39">
            <a:extLst>
              <a:ext uri="{FF2B5EF4-FFF2-40B4-BE49-F238E27FC236}">
                <a16:creationId xmlns:a16="http://schemas.microsoft.com/office/drawing/2014/main" id="{B84C4493-DD74-1E4F-9A7C-DEF10649406B}"/>
              </a:ext>
            </a:extLst>
          </p:cNvPr>
          <p:cNvGrpSpPr/>
          <p:nvPr userDrawn="1"/>
        </p:nvGrpSpPr>
        <p:grpSpPr>
          <a:xfrm>
            <a:off x="0" y="1567583"/>
            <a:ext cx="12190517" cy="2981450"/>
            <a:chOff x="0" y="1567583"/>
            <a:chExt cx="12190517" cy="2981450"/>
          </a:xfrm>
        </p:grpSpPr>
        <p:cxnSp>
          <p:nvCxnSpPr>
            <p:cNvPr id="41" name="Straight Connector 40">
              <a:extLst>
                <a:ext uri="{FF2B5EF4-FFF2-40B4-BE49-F238E27FC236}">
                  <a16:creationId xmlns:a16="http://schemas.microsoft.com/office/drawing/2014/main" id="{69DA2978-F060-874B-B8E4-20A88D12F4B2}"/>
                </a:ext>
              </a:extLst>
            </p:cNvPr>
            <p:cNvCxnSpPr>
              <a:cxnSpLocks/>
            </p:cNvCxnSpPr>
            <p:nvPr userDrawn="1"/>
          </p:nvCxnSpPr>
          <p:spPr>
            <a:xfrm>
              <a:off x="0" y="2223013"/>
              <a:ext cx="12190517"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50E95B5-670E-9C4D-BE28-5E3E7FB80515}"/>
                </a:ext>
              </a:extLst>
            </p:cNvPr>
            <p:cNvCxnSpPr>
              <a:cxnSpLocks/>
            </p:cNvCxnSpPr>
            <p:nvPr userDrawn="1"/>
          </p:nvCxnSpPr>
          <p:spPr>
            <a:xfrm>
              <a:off x="404402" y="1567583"/>
              <a:ext cx="0" cy="298145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C92E593-6986-9F4C-B08A-AAB9B1BB23CA}"/>
                </a:ext>
              </a:extLst>
            </p:cNvPr>
            <p:cNvCxnSpPr>
              <a:cxnSpLocks/>
            </p:cNvCxnSpPr>
            <p:nvPr userDrawn="1"/>
          </p:nvCxnSpPr>
          <p:spPr>
            <a:xfrm>
              <a:off x="10525739" y="1934064"/>
              <a:ext cx="0" cy="2589427"/>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44" name="Rectangle 23">
            <a:extLst>
              <a:ext uri="{FF2B5EF4-FFF2-40B4-BE49-F238E27FC236}">
                <a16:creationId xmlns:a16="http://schemas.microsoft.com/office/drawing/2014/main" id="{0AF24DAD-2D4A-CB48-86EF-05889034A252}"/>
              </a:ext>
            </a:extLst>
          </p:cNvPr>
          <p:cNvSpPr/>
          <p:nvPr userDrawn="1"/>
        </p:nvSpPr>
        <p:spPr>
          <a:xfrm>
            <a:off x="-18203" y="1511521"/>
            <a:ext cx="12200407" cy="369629"/>
          </a:xfrm>
          <a:prstGeom prst="rect">
            <a:avLst/>
          </a:prstGeom>
        </p:spPr>
        <p:txBody>
          <a:bodyPr wrap="square">
            <a:spAutoFit/>
          </a:bodyPr>
          <a:lstStyle/>
          <a:p>
            <a:pPr algn="ctr">
              <a:lnSpc>
                <a:spcPts val="3460"/>
              </a:lnSpc>
            </a:pPr>
            <a:r>
              <a:rPr lang="en-US" sz="3800" b="1" spc="-50" dirty="0">
                <a:solidFill>
                  <a:schemeClr val="bg1"/>
                </a:solidFill>
              </a:rPr>
              <a:t>THANK YOU</a:t>
            </a:r>
            <a:endParaRPr lang="en-US" sz="3800" b="1" dirty="0">
              <a:solidFill>
                <a:schemeClr val="bg1"/>
              </a:solidFill>
            </a:endParaRPr>
          </a:p>
        </p:txBody>
      </p:sp>
      <p:pic>
        <p:nvPicPr>
          <p:cNvPr id="21" name="Picture 20" descr="Icon&#10;&#10;Description automatically generated">
            <a:extLst>
              <a:ext uri="{FF2B5EF4-FFF2-40B4-BE49-F238E27FC236}">
                <a16:creationId xmlns:a16="http://schemas.microsoft.com/office/drawing/2014/main" id="{D85E4973-8F8A-6E47-8247-C118B6F070A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229931" y="5215558"/>
            <a:ext cx="1678399" cy="292608"/>
          </a:xfrm>
          <a:prstGeom prst="rect">
            <a:avLst/>
          </a:prstGeom>
        </p:spPr>
      </p:pic>
    </p:spTree>
    <p:extLst>
      <p:ext uri="{BB962C8B-B14F-4D97-AF65-F5344CB8AC3E}">
        <p14:creationId xmlns:p14="http://schemas.microsoft.com/office/powerpoint/2010/main" val="40832738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27FD5B8-1D02-F040-A6D4-16F37A9363A3}"/>
              </a:ext>
            </a:extLst>
          </p:cNvPr>
          <p:cNvSpPr/>
          <p:nvPr userDrawn="1"/>
        </p:nvSpPr>
        <p:spPr>
          <a:xfrm>
            <a:off x="-5" y="0"/>
            <a:ext cx="12192004"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9" name="TextBox 8">
            <a:extLst>
              <a:ext uri="{FF2B5EF4-FFF2-40B4-BE49-F238E27FC236}">
                <a16:creationId xmlns:a16="http://schemas.microsoft.com/office/drawing/2014/main" id="{AF988DAE-ED71-0D49-9663-A4A9BBA0FF19}"/>
              </a:ext>
            </a:extLst>
          </p:cNvPr>
          <p:cNvSpPr txBox="1"/>
          <p:nvPr userDrawn="1"/>
        </p:nvSpPr>
        <p:spPr>
          <a:xfrm>
            <a:off x="12391697" y="5009094"/>
            <a:ext cx="184731" cy="369332"/>
          </a:xfrm>
          <a:prstGeom prst="rect">
            <a:avLst/>
          </a:prstGeom>
          <a:noFill/>
        </p:spPr>
        <p:txBody>
          <a:bodyPr wrap="none" rtlCol="0">
            <a:spAutoFit/>
          </a:bodyPr>
          <a:lstStyle/>
          <a:p>
            <a:endParaRPr lang="en-US" dirty="0"/>
          </a:p>
        </p:txBody>
      </p:sp>
      <p:cxnSp>
        <p:nvCxnSpPr>
          <p:cNvPr id="20" name="Straight Connector 19">
            <a:extLst>
              <a:ext uri="{FF2B5EF4-FFF2-40B4-BE49-F238E27FC236}">
                <a16:creationId xmlns:a16="http://schemas.microsoft.com/office/drawing/2014/main" id="{235E747A-85BB-1B46-8F12-111059E55DB2}"/>
              </a:ext>
            </a:extLst>
          </p:cNvPr>
          <p:cNvCxnSpPr>
            <a:cxnSpLocks/>
          </p:cNvCxnSpPr>
          <p:nvPr userDrawn="1"/>
        </p:nvCxnSpPr>
        <p:spPr>
          <a:xfrm>
            <a:off x="-5" y="4117532"/>
            <a:ext cx="12192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EF10AF-2590-B647-88BD-D372488665D9}"/>
              </a:ext>
            </a:extLst>
          </p:cNvPr>
          <p:cNvCxnSpPr>
            <a:cxnSpLocks/>
          </p:cNvCxnSpPr>
          <p:nvPr userDrawn="1"/>
        </p:nvCxnSpPr>
        <p:spPr>
          <a:xfrm>
            <a:off x="603506" y="3264061"/>
            <a:ext cx="0" cy="3580098"/>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3D7C906-8A1C-564B-8726-80CB3C93286B}"/>
              </a:ext>
            </a:extLst>
          </p:cNvPr>
          <p:cNvCxnSpPr>
            <a:cxnSpLocks/>
          </p:cNvCxnSpPr>
          <p:nvPr userDrawn="1"/>
        </p:nvCxnSpPr>
        <p:spPr>
          <a:xfrm>
            <a:off x="10525739" y="0"/>
            <a:ext cx="0" cy="5555848"/>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23FB32D-EC23-3B42-868F-E8DC8DB93D8A}"/>
              </a:ext>
            </a:extLst>
          </p:cNvPr>
          <p:cNvSpPr/>
          <p:nvPr userDrawn="1"/>
        </p:nvSpPr>
        <p:spPr>
          <a:xfrm>
            <a:off x="848100" y="3337960"/>
            <a:ext cx="7562598" cy="779572"/>
          </a:xfrm>
          <a:prstGeom prst="rect">
            <a:avLst/>
          </a:prstGeom>
        </p:spPr>
        <p:txBody>
          <a:bodyPr wrap="square">
            <a:spAutoFit/>
          </a:bodyPr>
          <a:lstStyle/>
          <a:p>
            <a:pPr>
              <a:lnSpc>
                <a:spcPts val="5200"/>
              </a:lnSpc>
            </a:pPr>
            <a:r>
              <a:rPr lang="en-US" sz="6600" b="1" dirty="0">
                <a:solidFill>
                  <a:schemeClr val="bg1"/>
                </a:solidFill>
                <a:latin typeface="Century Gothic" panose="020B0502020202020204" pitchFamily="34" charset="0"/>
              </a:rPr>
              <a:t>THANK YOU</a:t>
            </a:r>
            <a:endParaRPr lang="en-US" sz="5400" dirty="0">
              <a:solidFill>
                <a:schemeClr val="bg1"/>
              </a:solidFill>
              <a:latin typeface="Century Gothic" panose="020B0502020202020204" pitchFamily="34" charset="0"/>
            </a:endParaRPr>
          </a:p>
        </p:txBody>
      </p:sp>
      <p:pic>
        <p:nvPicPr>
          <p:cNvPr id="15" name="Picture 14" descr="A picture containing text&#10;&#10;Description automatically generated">
            <a:extLst>
              <a:ext uri="{FF2B5EF4-FFF2-40B4-BE49-F238E27FC236}">
                <a16:creationId xmlns:a16="http://schemas.microsoft.com/office/drawing/2014/main" id="{4180D2B7-992A-D447-ACBC-3BF5FE5A5CE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015050" y="6125417"/>
            <a:ext cx="2866644" cy="384048"/>
          </a:xfrm>
          <a:prstGeom prst="rect">
            <a:avLst/>
          </a:prstGeom>
        </p:spPr>
      </p:pic>
    </p:spTree>
    <p:extLst>
      <p:ext uri="{BB962C8B-B14F-4D97-AF65-F5344CB8AC3E}">
        <p14:creationId xmlns:p14="http://schemas.microsoft.com/office/powerpoint/2010/main" val="255978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4"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01A70A92-118D-F14C-B84B-B5433D1EC56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196369C6-99CC-C84E-9939-FE732FD2711A}"/>
              </a:ext>
            </a:extLst>
          </p:cNvPr>
          <p:cNvGrpSpPr/>
          <p:nvPr userDrawn="1"/>
        </p:nvGrpSpPr>
        <p:grpSpPr>
          <a:xfrm>
            <a:off x="6756543" y="3146679"/>
            <a:ext cx="2987683" cy="282321"/>
            <a:chOff x="5059259" y="3924366"/>
            <a:chExt cx="3912923" cy="369751"/>
          </a:xfrm>
        </p:grpSpPr>
        <p:pic>
          <p:nvPicPr>
            <p:cNvPr id="37" name="Picture 36" descr="A picture containing drawing&#10;&#10;Description automatically generated">
              <a:extLst>
                <a:ext uri="{FF2B5EF4-FFF2-40B4-BE49-F238E27FC236}">
                  <a16:creationId xmlns:a16="http://schemas.microsoft.com/office/drawing/2014/main" id="{CEBD86E1-26B3-E045-A27F-A2797893AC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44816" y="3924366"/>
              <a:ext cx="2427366" cy="369711"/>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C0738A79-77C5-904C-91C6-1A560DD815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59259" y="3924366"/>
              <a:ext cx="1448697" cy="369751"/>
            </a:xfrm>
            <a:prstGeom prst="rect">
              <a:avLst/>
            </a:prstGeom>
          </p:spPr>
        </p:pic>
      </p:grpSp>
      <p:pic>
        <p:nvPicPr>
          <p:cNvPr id="40" name="Picture 39">
            <a:extLst>
              <a:ext uri="{FF2B5EF4-FFF2-40B4-BE49-F238E27FC236}">
                <a16:creationId xmlns:a16="http://schemas.microsoft.com/office/drawing/2014/main" id="{D814C3B7-ABE8-B144-9735-06BCFF1EA849}"/>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890828" y="3146386"/>
            <a:ext cx="1930722" cy="282290"/>
          </a:xfrm>
          <a:prstGeom prst="rect">
            <a:avLst/>
          </a:prstGeom>
        </p:spPr>
      </p:pic>
      <p:grpSp>
        <p:nvGrpSpPr>
          <p:cNvPr id="41" name="Group 40">
            <a:extLst>
              <a:ext uri="{FF2B5EF4-FFF2-40B4-BE49-F238E27FC236}">
                <a16:creationId xmlns:a16="http://schemas.microsoft.com/office/drawing/2014/main" id="{C9163DD9-3B28-284A-87DE-A0228C47C32D}"/>
              </a:ext>
            </a:extLst>
          </p:cNvPr>
          <p:cNvGrpSpPr/>
          <p:nvPr userDrawn="1"/>
        </p:nvGrpSpPr>
        <p:grpSpPr>
          <a:xfrm>
            <a:off x="6754799" y="3499390"/>
            <a:ext cx="2613640" cy="284967"/>
            <a:chOff x="5057514" y="4377778"/>
            <a:chExt cx="3423045" cy="373217"/>
          </a:xfrm>
        </p:grpSpPr>
        <p:pic>
          <p:nvPicPr>
            <p:cNvPr id="42" name="Picture 41" descr="A picture containing drawing&#10;&#10;Description automatically generated">
              <a:extLst>
                <a:ext uri="{FF2B5EF4-FFF2-40B4-BE49-F238E27FC236}">
                  <a16:creationId xmlns:a16="http://schemas.microsoft.com/office/drawing/2014/main" id="{7F4F7229-8DF3-FA47-BB22-93447CF007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57514" y="4377778"/>
              <a:ext cx="1448697" cy="369751"/>
            </a:xfrm>
            <a:prstGeom prst="rect">
              <a:avLst/>
            </a:prstGeom>
          </p:spPr>
        </p:pic>
        <p:pic>
          <p:nvPicPr>
            <p:cNvPr id="43" name="Picture 42" descr="A picture containing drawing&#10;&#10;Description automatically generated">
              <a:extLst>
                <a:ext uri="{FF2B5EF4-FFF2-40B4-BE49-F238E27FC236}">
                  <a16:creationId xmlns:a16="http://schemas.microsoft.com/office/drawing/2014/main" id="{A741548A-000A-3B4F-B999-1B8C4447589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0227" y="4377778"/>
              <a:ext cx="1930332" cy="373217"/>
            </a:xfrm>
            <a:prstGeom prst="rect">
              <a:avLst/>
            </a:prstGeom>
          </p:spPr>
        </p:pic>
      </p:grpSp>
      <p:pic>
        <p:nvPicPr>
          <p:cNvPr id="44" name="Picture 43">
            <a:extLst>
              <a:ext uri="{FF2B5EF4-FFF2-40B4-BE49-F238E27FC236}">
                <a16:creationId xmlns:a16="http://schemas.microsoft.com/office/drawing/2014/main" id="{22FD1457-AAD8-5C4F-BD5C-54EFB576A102}"/>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7890828" y="3499936"/>
            <a:ext cx="1558135" cy="284996"/>
          </a:xfrm>
          <a:prstGeom prst="rect">
            <a:avLst/>
          </a:prstGeom>
        </p:spPr>
      </p:pic>
      <p:cxnSp>
        <p:nvCxnSpPr>
          <p:cNvPr id="45" name="Straight Connector 44">
            <a:extLst>
              <a:ext uri="{FF2B5EF4-FFF2-40B4-BE49-F238E27FC236}">
                <a16:creationId xmlns:a16="http://schemas.microsoft.com/office/drawing/2014/main" id="{724CA384-49C6-2241-ACC6-FF5E9BD38452}"/>
              </a:ext>
            </a:extLst>
          </p:cNvPr>
          <p:cNvCxnSpPr/>
          <p:nvPr userDrawn="1"/>
        </p:nvCxnSpPr>
        <p:spPr>
          <a:xfrm>
            <a:off x="6081964" y="2843634"/>
            <a:ext cx="0" cy="1170084"/>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4" name="Picture 13" descr="A picture containing drawing&#10;&#10;Description automatically generated">
            <a:extLst>
              <a:ext uri="{FF2B5EF4-FFF2-40B4-BE49-F238E27FC236}">
                <a16:creationId xmlns:a16="http://schemas.microsoft.com/office/drawing/2014/main" id="{49479EB2-A191-D944-851C-DE1F579C89B3}"/>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828557" y="3169063"/>
            <a:ext cx="3486259" cy="612648"/>
          </a:xfrm>
          <a:prstGeom prst="rect">
            <a:avLst/>
          </a:prstGeom>
        </p:spPr>
      </p:pic>
    </p:spTree>
    <p:extLst>
      <p:ext uri="{BB962C8B-B14F-4D97-AF65-F5344CB8AC3E}">
        <p14:creationId xmlns:p14="http://schemas.microsoft.com/office/powerpoint/2010/main" val="3373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750"/>
                                        <p:tgtEl>
                                          <p:spTgt spid="33"/>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750"/>
                                        <p:tgtEl>
                                          <p:spTgt spid="40"/>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750"/>
                                        <p:tgtEl>
                                          <p:spTgt spid="41"/>
                                        </p:tgtEl>
                                      </p:cBhvr>
                                    </p:animEffect>
                                  </p:childTnLst>
                                </p:cTn>
                              </p:par>
                            </p:childTnLst>
                          </p:cTn>
                        </p:par>
                        <p:par>
                          <p:cTn id="16" fill="hold">
                            <p:stCondLst>
                              <p:cond delay="375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48388D-3253-6049-B4D6-7D19437A24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1DAF1E-99CD-E44D-ACED-77F420DD48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32FCAB8F-A782-EF4B-973B-A648135F89CE}"/>
              </a:ext>
            </a:extLst>
          </p:cNvPr>
          <p:cNvSpPr>
            <a:spLocks noGrp="1"/>
          </p:cNvSpPr>
          <p:nvPr>
            <p:ph type="ftr" sz="quarter" idx="3"/>
          </p:nvPr>
        </p:nvSpPr>
        <p:spPr>
          <a:xfrm>
            <a:off x="164592" y="6492875"/>
            <a:ext cx="4114800" cy="365125"/>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6" name="Slide Number Placeholder 5">
            <a:extLst>
              <a:ext uri="{FF2B5EF4-FFF2-40B4-BE49-F238E27FC236}">
                <a16:creationId xmlns:a16="http://schemas.microsoft.com/office/drawing/2014/main" id="{D6D50D79-76F2-124D-80C6-8A6675A24D86}"/>
              </a:ext>
            </a:extLst>
          </p:cNvPr>
          <p:cNvSpPr>
            <a:spLocks noGrp="1"/>
          </p:cNvSpPr>
          <p:nvPr>
            <p:ph type="sldNum" sz="quarter" idx="4"/>
          </p:nvPr>
        </p:nvSpPr>
        <p:spPr>
          <a:xfrm>
            <a:off x="9238129" y="6492874"/>
            <a:ext cx="2743200" cy="365125"/>
          </a:xfrm>
          <a:prstGeom prst="rect">
            <a:avLst/>
          </a:prstGeom>
        </p:spPr>
        <p:txBody>
          <a:bodyPr vert="horz" lIns="91440" tIns="45720" rIns="91440" bIns="45720" rtlCol="0" anchor="ctr"/>
          <a:lstStyle>
            <a:lvl1pPr algn="r">
              <a:defRPr sz="900" b="1" i="0">
                <a:solidFill>
                  <a:schemeClr val="tx1">
                    <a:tint val="75000"/>
                  </a:schemeClr>
                </a:solidFill>
                <a:latin typeface="Century Gothic" panose="020B0502020202020204" pitchFamily="34" charset="0"/>
              </a:defRPr>
            </a:lvl1pPr>
          </a:lstStyle>
          <a:p>
            <a:fld id="{13B88A40-E78F-6746-87E4-E178EA71B0DC}" type="slidenum">
              <a:rPr lang="en-US" smtClean="0"/>
              <a:pPr/>
              <a:t>‹#›</a:t>
            </a:fld>
            <a:endParaRPr lang="en-US" dirty="0"/>
          </a:p>
        </p:txBody>
      </p:sp>
    </p:spTree>
    <p:extLst>
      <p:ext uri="{BB962C8B-B14F-4D97-AF65-F5344CB8AC3E}">
        <p14:creationId xmlns:p14="http://schemas.microsoft.com/office/powerpoint/2010/main" val="2474699190"/>
      </p:ext>
    </p:extLst>
  </p:cSld>
  <p:clrMap bg1="lt1" tx1="dk1" bg2="lt2" tx2="dk2" accent1="accent1" accent2="accent2" accent3="accent3" accent4="accent4" accent5="accent5" accent6="accent6" hlink="hlink" folHlink="folHlink"/>
  <p:sldLayoutIdLst>
    <p:sldLayoutId id="2147483682" r:id="rId1"/>
    <p:sldLayoutId id="2147483689" r:id="rId2"/>
    <p:sldLayoutId id="2147483692" r:id="rId3"/>
    <p:sldLayoutId id="2147483694" r:id="rId4"/>
    <p:sldLayoutId id="2147483674" r:id="rId5"/>
    <p:sldLayoutId id="2147483680" r:id="rId6"/>
    <p:sldLayoutId id="2147483688" r:id="rId7"/>
    <p:sldLayoutId id="2147483681" r:id="rId8"/>
    <p:sldLayoutId id="2147483667" r:id="rId9"/>
    <p:sldLayoutId id="2147483690" r:id="rId10"/>
    <p:sldLayoutId id="2147483770" r:id="rId11"/>
    <p:sldLayoutId id="2147483695" r:id="rId12"/>
    <p:sldLayoutId id="2147483771" r:id="rId13"/>
    <p:sldLayoutId id="2147483739" r:id="rId14"/>
    <p:sldLayoutId id="2147483773" r:id="rId15"/>
    <p:sldLayoutId id="2147483700" r:id="rId16"/>
    <p:sldLayoutId id="2147483772" r:id="rId17"/>
    <p:sldLayoutId id="2147483718" r:id="rId18"/>
    <p:sldLayoutId id="2147483715" r:id="rId19"/>
    <p:sldLayoutId id="2147483744" r:id="rId20"/>
    <p:sldLayoutId id="2147483663" r:id="rId21"/>
    <p:sldLayoutId id="2147483774" r:id="rId22"/>
    <p:sldLayoutId id="2147483665" r:id="rId23"/>
    <p:sldLayoutId id="2147483741" r:id="rId24"/>
    <p:sldLayoutId id="2147483709" r:id="rId25"/>
    <p:sldLayoutId id="2147483672" r:id="rId26"/>
    <p:sldLayoutId id="2147483651" r:id="rId27"/>
    <p:sldLayoutId id="2147483730" r:id="rId28"/>
    <p:sldLayoutId id="2147483671" r:id="rId29"/>
    <p:sldLayoutId id="2147483775" r:id="rId30"/>
    <p:sldLayoutId id="2147483776" r:id="rId31"/>
    <p:sldLayoutId id="2147483778" r:id="rId32"/>
    <p:sldLayoutId id="2147483779" r:id="rId33"/>
    <p:sldLayoutId id="2147483669" r:id="rId34"/>
    <p:sldLayoutId id="2147483668" r:id="rId35"/>
    <p:sldLayoutId id="2147483698" r:id="rId36"/>
    <p:sldLayoutId id="2147483678" r:id="rId37"/>
    <p:sldLayoutId id="2147483675" r:id="rId38"/>
    <p:sldLayoutId id="2147483705" r:id="rId39"/>
    <p:sldLayoutId id="2147483706" r:id="rId40"/>
    <p:sldLayoutId id="2147483703" r:id="rId41"/>
    <p:sldLayoutId id="2147483686" r:id="rId42"/>
  </p:sldLayoutIdLst>
  <p:hf hdr="0" dt="0"/>
  <p:txStyles>
    <p:titleStyle>
      <a:lvl1pPr algn="l" defTabSz="914400" rtl="0" eaLnBrk="1" latinLnBrk="0" hangingPunct="1">
        <a:lnSpc>
          <a:spcPct val="90000"/>
        </a:lnSpc>
        <a:spcBef>
          <a:spcPct val="0"/>
        </a:spcBef>
        <a:buNone/>
        <a:defRPr sz="3500" b="1" i="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4" userDrawn="1">
          <p15:clr>
            <a:srgbClr val="F26B43"/>
          </p15:clr>
        </p15:guide>
        <p15:guide id="2" pos="3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14.xml"/><Relationship Id="rId2" Type="http://schemas.openxmlformats.org/officeDocument/2006/relationships/slide" Target="slide3.xml"/><Relationship Id="rId1" Type="http://schemas.openxmlformats.org/officeDocument/2006/relationships/slideLayout" Target="../slideLayouts/slideLayout34.xml"/><Relationship Id="rId6" Type="http://schemas.openxmlformats.org/officeDocument/2006/relationships/slide" Target="slide11.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4.xml"/><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4.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4.xml"/><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4.xml"/><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E16ED-B22A-7F44-A32E-50FEF6A7B92B}"/>
              </a:ext>
            </a:extLst>
          </p:cNvPr>
          <p:cNvSpPr>
            <a:spLocks noGrp="1"/>
          </p:cNvSpPr>
          <p:nvPr>
            <p:ph type="ctrTitle"/>
          </p:nvPr>
        </p:nvSpPr>
        <p:spPr>
          <a:xfrm>
            <a:off x="571500" y="531112"/>
            <a:ext cx="5325866" cy="1802799"/>
          </a:xfrm>
        </p:spPr>
        <p:txBody>
          <a:bodyPr/>
          <a:lstStyle/>
          <a:p>
            <a:r>
              <a:rPr lang="en-US" altLang="zh-CN" dirty="0" err="1"/>
              <a:t>Pega</a:t>
            </a:r>
            <a:r>
              <a:rPr lang="en-US" altLang="zh-CN" dirty="0"/>
              <a:t> Cloud E-JPPAP Supplier User Guide</a:t>
            </a:r>
            <a:endParaRPr lang="en-US" dirty="0"/>
          </a:p>
        </p:txBody>
      </p:sp>
      <p:sp>
        <p:nvSpPr>
          <p:cNvPr id="3" name="Subtitle 2">
            <a:extLst>
              <a:ext uri="{FF2B5EF4-FFF2-40B4-BE49-F238E27FC236}">
                <a16:creationId xmlns:a16="http://schemas.microsoft.com/office/drawing/2014/main" id="{08A3855F-768E-1041-918C-5814F344CAFB}"/>
              </a:ext>
            </a:extLst>
          </p:cNvPr>
          <p:cNvSpPr>
            <a:spLocks noGrp="1"/>
          </p:cNvSpPr>
          <p:nvPr>
            <p:ph type="subTitle" idx="1"/>
          </p:nvPr>
        </p:nvSpPr>
        <p:spPr/>
        <p:txBody>
          <a:bodyPr/>
          <a:lstStyle/>
          <a:p>
            <a:r>
              <a:rPr lang="en-US" dirty="0"/>
              <a:t>Version 3</a:t>
            </a:r>
          </a:p>
        </p:txBody>
      </p:sp>
      <p:sp>
        <p:nvSpPr>
          <p:cNvPr id="4" name="Text Placeholder 3">
            <a:extLst>
              <a:ext uri="{FF2B5EF4-FFF2-40B4-BE49-F238E27FC236}">
                <a16:creationId xmlns:a16="http://schemas.microsoft.com/office/drawing/2014/main" id="{79273522-E3B3-A64F-94CA-016200418A7A}"/>
              </a:ext>
            </a:extLst>
          </p:cNvPr>
          <p:cNvSpPr>
            <a:spLocks noGrp="1"/>
          </p:cNvSpPr>
          <p:nvPr>
            <p:ph type="body" sz="quarter" idx="10"/>
          </p:nvPr>
        </p:nvSpPr>
        <p:spPr/>
        <p:txBody>
          <a:bodyPr/>
          <a:lstStyle/>
          <a:p>
            <a:r>
              <a:rPr lang="en-US" dirty="0"/>
              <a:t>George Zhou</a:t>
            </a:r>
          </a:p>
          <a:p>
            <a:r>
              <a:rPr lang="en-US" altLang="zh-CN" dirty="0"/>
              <a:t>Partner Lifecycle </a:t>
            </a:r>
            <a:r>
              <a:rPr lang="en-US" dirty="0"/>
              <a:t>l  SCM</a:t>
            </a:r>
          </a:p>
        </p:txBody>
      </p:sp>
    </p:spTree>
    <p:extLst>
      <p:ext uri="{BB962C8B-B14F-4D97-AF65-F5344CB8AC3E}">
        <p14:creationId xmlns:p14="http://schemas.microsoft.com/office/powerpoint/2010/main" val="3998026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altLang="zh-CN" sz="2800" b="1" dirty="0"/>
              <a:t>Contents</a:t>
            </a:r>
            <a:endParaRPr lang="en-US" sz="2800" b="1" dirty="0"/>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p:txBody>
          <a:bodyPr/>
          <a:lstStyle/>
          <a:p>
            <a:fld id="{13B88A40-E78F-6746-87E4-E178EA71B0DC}" type="slidenum">
              <a:rPr lang="en-US" smtClean="0"/>
              <a:t>2</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8" name="文字方塊 37">
            <a:extLst>
              <a:ext uri="{FF2B5EF4-FFF2-40B4-BE49-F238E27FC236}">
                <a16:creationId xmlns:a16="http://schemas.microsoft.com/office/drawing/2014/main" id="{64FCCC1B-7AC3-40B4-A24C-EB8CD99410D6}"/>
              </a:ext>
            </a:extLst>
          </p:cNvPr>
          <p:cNvSpPr txBox="1"/>
          <p:nvPr/>
        </p:nvSpPr>
        <p:spPr>
          <a:xfrm>
            <a:off x="571500" y="1099358"/>
            <a:ext cx="9144000" cy="2803781"/>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n"/>
              <a:tabLst/>
              <a:defRPr/>
            </a:pPr>
            <a:r>
              <a:rPr lang="en-US" altLang="zh-CN" sz="2000" dirty="0">
                <a:solidFill>
                  <a:schemeClr val="tx1"/>
                </a:solidFill>
                <a:hlinkClick r:id="rId2" action="ppaction://hlinksldjump"/>
              </a:rPr>
              <a:t>What is E-JPPAP &amp; Benefits</a:t>
            </a:r>
            <a:endParaRPr lang="en-US" altLang="zh-CN" sz="2000" dirty="0">
              <a:solidFill>
                <a:schemeClr val="tx1"/>
              </a:solidFill>
            </a:endParaRP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en-US" altLang="zh-CN" sz="2000" i="0" u="none" strike="noStrike" kern="0" cap="none" spc="0" normalizeH="0" baseline="0" noProof="0" dirty="0">
                <a:ln>
                  <a:noFill/>
                </a:ln>
                <a:solidFill>
                  <a:schemeClr val="tx1"/>
                </a:solidFill>
                <a:effectLst/>
                <a:uLnTx/>
                <a:uFillTx/>
                <a:sym typeface="Arial"/>
                <a:hlinkClick r:id="rId3" action="ppaction://hlinksldjump"/>
              </a:rPr>
              <a:t>Roles &amp; Responsibility</a:t>
            </a:r>
            <a:endParaRPr kumimoji="0" lang="en-US" altLang="zh-CN" sz="2000" i="0" u="none" strike="noStrike" kern="0" cap="none" spc="0" normalizeH="0" baseline="0" noProof="0" dirty="0">
              <a:ln>
                <a:noFill/>
              </a:ln>
              <a:solidFill>
                <a:schemeClr val="tx1"/>
              </a:solidFill>
              <a:effectLst/>
              <a:uLnTx/>
              <a:uFillTx/>
              <a:sym typeface="Arial"/>
            </a:endParaRP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n"/>
              <a:tabLst/>
              <a:defRPr/>
            </a:pPr>
            <a:r>
              <a:rPr lang="en-US" altLang="zh-CN" sz="2000" dirty="0">
                <a:hlinkClick r:id="rId4" action="ppaction://hlinksldjump"/>
              </a:rPr>
              <a:t>JPPAP</a:t>
            </a:r>
            <a:r>
              <a:rPr lang="en-US" altLang="zh-CN" sz="2000" dirty="0">
                <a:solidFill>
                  <a:schemeClr val="tx1"/>
                </a:solidFill>
                <a:hlinkClick r:id="rId4" action="ppaction://hlinksldjump"/>
              </a:rPr>
              <a:t> Process Flow</a:t>
            </a:r>
            <a:endParaRPr lang="en-US" altLang="zh-CN" sz="2000" dirty="0">
              <a:solidFill>
                <a:schemeClr val="tx1"/>
              </a:solidFill>
            </a:endParaRPr>
          </a:p>
          <a:p>
            <a:pPr marL="342900" indent="-342900">
              <a:lnSpc>
                <a:spcPct val="150000"/>
              </a:lnSpc>
              <a:buFont typeface="Wingdings" panose="05000000000000000000" pitchFamily="2" charset="2"/>
              <a:buChar char="n"/>
              <a:defRPr/>
            </a:pPr>
            <a:r>
              <a:rPr lang="en-US" altLang="zh-CN" sz="2000" kern="0" dirty="0">
                <a:hlinkClick r:id="rId5" action="ppaction://hlinksldjump"/>
              </a:rPr>
              <a:t>Submit PPAP</a:t>
            </a:r>
            <a:endParaRPr lang="en-US" altLang="zh-CN" sz="2000" kern="0" dirty="0"/>
          </a:p>
          <a:p>
            <a:pPr marL="342900" indent="-342900">
              <a:lnSpc>
                <a:spcPct val="150000"/>
              </a:lnSpc>
              <a:buFont typeface="Wingdings" panose="05000000000000000000" pitchFamily="2" charset="2"/>
              <a:buChar char="n"/>
              <a:defRPr/>
            </a:pPr>
            <a:r>
              <a:rPr lang="en-US" altLang="zh-CN" sz="2000" kern="0" dirty="0">
                <a:sym typeface="Cambria"/>
                <a:hlinkClick r:id="rId6" action="ppaction://hlinksldjump"/>
              </a:rPr>
              <a:t>Submit Further Information</a:t>
            </a:r>
            <a:endParaRPr lang="en-US" altLang="zh-CN" sz="2000" kern="0" dirty="0">
              <a:sym typeface="Cambria"/>
            </a:endParaRPr>
          </a:p>
          <a:p>
            <a:pPr marL="342900" indent="-342900">
              <a:lnSpc>
                <a:spcPct val="150000"/>
              </a:lnSpc>
              <a:buFont typeface="Wingdings" panose="05000000000000000000" pitchFamily="2" charset="2"/>
              <a:buChar char="n"/>
              <a:defRPr/>
            </a:pPr>
            <a:r>
              <a:rPr lang="en-US" altLang="zh-CN" sz="2000" kern="0" dirty="0">
                <a:sym typeface="Cambria"/>
                <a:hlinkClick r:id="rId7" action="ppaction://hlinksldjump"/>
              </a:rPr>
              <a:t>Final Notification</a:t>
            </a:r>
            <a:endParaRPr lang="en-US" altLang="zh-CN" sz="2000" kern="0" dirty="0">
              <a:sym typeface="Cambria"/>
            </a:endParaRPr>
          </a:p>
        </p:txBody>
      </p:sp>
    </p:spTree>
    <p:extLst>
      <p:ext uri="{BB962C8B-B14F-4D97-AF65-F5344CB8AC3E}">
        <p14:creationId xmlns:p14="http://schemas.microsoft.com/office/powerpoint/2010/main" val="4130583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What is E-JPPAP / Benefits</a:t>
            </a:r>
          </a:p>
        </p:txBody>
      </p:sp>
      <p:sp>
        <p:nvSpPr>
          <p:cNvPr id="3" name="Content Placeholder 2">
            <a:extLst>
              <a:ext uri="{FF2B5EF4-FFF2-40B4-BE49-F238E27FC236}">
                <a16:creationId xmlns:a16="http://schemas.microsoft.com/office/drawing/2014/main" id="{22FE2C79-90F1-C04C-9D62-0CE1F1A989FA}"/>
              </a:ext>
            </a:extLst>
          </p:cNvPr>
          <p:cNvSpPr>
            <a:spLocks noGrp="1"/>
          </p:cNvSpPr>
          <p:nvPr>
            <p:ph idx="1"/>
          </p:nvPr>
        </p:nvSpPr>
        <p:spPr>
          <a:xfrm>
            <a:off x="571501" y="1366464"/>
            <a:ext cx="11010900" cy="4530902"/>
          </a:xfrm>
        </p:spPr>
        <p:txBody>
          <a:bodyPr>
            <a:normAutofit/>
          </a:bodyPr>
          <a:lstStyle/>
          <a:p>
            <a:pPr marL="0" indent="0">
              <a:buNone/>
            </a:pPr>
            <a:r>
              <a:rPr lang="en-US" sz="2400" b="1" dirty="0"/>
              <a:t>What is E-JPPAP</a:t>
            </a:r>
          </a:p>
          <a:p>
            <a:r>
              <a:rPr lang="en-US" sz="2000" dirty="0">
                <a:sym typeface="Cambria"/>
              </a:rPr>
              <a:t>E-JPPAP is an electronic system that Jabil assign the PPAP requirements to supplier and review the PPAP submitted by supplier. </a:t>
            </a:r>
          </a:p>
          <a:p>
            <a:r>
              <a:rPr lang="en-US" sz="2400" b="1" dirty="0">
                <a:sym typeface="Cambria"/>
              </a:rPr>
              <a:t>Benefits of E-JPPAP</a:t>
            </a:r>
          </a:p>
          <a:p>
            <a:pPr marL="0" indent="0">
              <a:buNone/>
            </a:pPr>
            <a:r>
              <a:rPr lang="en-US" sz="2000" dirty="0">
                <a:sym typeface="Cambria"/>
              </a:rPr>
              <a:t>By using the E-JPPAP system, we can:</a:t>
            </a:r>
          </a:p>
          <a:p>
            <a:r>
              <a:rPr lang="en-US" sz="2000" dirty="0">
                <a:sym typeface="Cambria"/>
              </a:rPr>
              <a:t>Standardized the process of assigning PPAP to supplier and reviewing PPAP submitted by supplier.</a:t>
            </a:r>
          </a:p>
          <a:p>
            <a:r>
              <a:rPr lang="en-US" sz="2000" dirty="0">
                <a:sym typeface="Cambria"/>
              </a:rPr>
              <a:t>Simplified the interaction between Jabil and supplier.</a:t>
            </a:r>
          </a:p>
          <a:p>
            <a:r>
              <a:rPr lang="en-US" sz="2000" dirty="0">
                <a:sym typeface="Cambria"/>
              </a:rPr>
              <a:t>Automatically remind the PIC to complete the required actions.</a:t>
            </a:r>
          </a:p>
          <a:p>
            <a:r>
              <a:rPr lang="en-US" sz="2000" dirty="0">
                <a:sym typeface="Cambria"/>
              </a:rPr>
              <a:t>Easy to track the activities completed in the JPPAP process.</a:t>
            </a:r>
          </a:p>
          <a:p>
            <a:r>
              <a:rPr lang="en-US" sz="2000" dirty="0">
                <a:sym typeface="Cambria"/>
              </a:rPr>
              <a:t>Easy to retrieve the JPPAP records.</a:t>
            </a:r>
          </a:p>
          <a:p>
            <a:pPr marL="0" indent="0">
              <a:buNone/>
            </a:pPr>
            <a:endParaRPr lang="en-US" sz="2000" dirty="0">
              <a:sym typeface="Cambria"/>
            </a:endParaRPr>
          </a:p>
          <a:p>
            <a:endParaRPr lang="en-US" sz="2000" dirty="0">
              <a:sym typeface="Cambria"/>
            </a:endParaRP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p:txBody>
          <a:bodyPr/>
          <a:lstStyle/>
          <a:p>
            <a:fld id="{13B88A40-E78F-6746-87E4-E178EA71B0DC}" type="slidenum">
              <a:rPr lang="en-US" smtClean="0"/>
              <a:t>3</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Tree>
    <p:extLst>
      <p:ext uri="{BB962C8B-B14F-4D97-AF65-F5344CB8AC3E}">
        <p14:creationId xmlns:p14="http://schemas.microsoft.com/office/powerpoint/2010/main" val="1390462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Roles and Responsibility</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p:txBody>
          <a:bodyPr/>
          <a:lstStyle/>
          <a:p>
            <a:fld id="{13B88A40-E78F-6746-87E4-E178EA71B0DC}" type="slidenum">
              <a:rPr lang="en-US" smtClean="0"/>
              <a:t>4</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pic>
        <p:nvPicPr>
          <p:cNvPr id="8" name="Picture 96">
            <a:extLst>
              <a:ext uri="{FF2B5EF4-FFF2-40B4-BE49-F238E27FC236}">
                <a16:creationId xmlns:a16="http://schemas.microsoft.com/office/drawing/2014/main" id="{F80616AB-CA74-4F88-BDAB-8688851E763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29084" y="4226229"/>
            <a:ext cx="736600" cy="736600"/>
          </a:xfrm>
          <a:prstGeom prst="rect">
            <a:avLst/>
          </a:prstGeom>
        </p:spPr>
      </p:pic>
      <p:grpSp>
        <p:nvGrpSpPr>
          <p:cNvPr id="9" name="Group 65">
            <a:extLst>
              <a:ext uri="{FF2B5EF4-FFF2-40B4-BE49-F238E27FC236}">
                <a16:creationId xmlns:a16="http://schemas.microsoft.com/office/drawing/2014/main" id="{B8F7FF53-DC3E-4164-9F73-6B2C9CCCBD5D}"/>
              </a:ext>
            </a:extLst>
          </p:cNvPr>
          <p:cNvGrpSpPr>
            <a:grpSpLocks noChangeAspect="1"/>
          </p:cNvGrpSpPr>
          <p:nvPr/>
        </p:nvGrpSpPr>
        <p:grpSpPr bwMode="auto">
          <a:xfrm>
            <a:off x="7207219" y="1350604"/>
            <a:ext cx="680929" cy="663369"/>
            <a:chOff x="2666" y="1624"/>
            <a:chExt cx="349" cy="340"/>
          </a:xfrm>
        </p:grpSpPr>
        <p:sp>
          <p:nvSpPr>
            <p:cNvPr id="10" name="AutoShape 64">
              <a:extLst>
                <a:ext uri="{FF2B5EF4-FFF2-40B4-BE49-F238E27FC236}">
                  <a16:creationId xmlns:a16="http://schemas.microsoft.com/office/drawing/2014/main" id="{12FC8645-C01E-467C-BF6D-D586DB3D2186}"/>
                </a:ext>
              </a:extLst>
            </p:cNvPr>
            <p:cNvSpPr>
              <a:spLocks noChangeAspect="1" noChangeArrowheads="1" noTextEdit="1"/>
            </p:cNvSpPr>
            <p:nvPr/>
          </p:nvSpPr>
          <p:spPr bwMode="auto">
            <a:xfrm>
              <a:off x="2666" y="1624"/>
              <a:ext cx="349"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6">
              <a:extLst>
                <a:ext uri="{FF2B5EF4-FFF2-40B4-BE49-F238E27FC236}">
                  <a16:creationId xmlns:a16="http://schemas.microsoft.com/office/drawing/2014/main" id="{3FB5254C-A5CC-439C-95B9-21C1F23A92C8}"/>
                </a:ext>
              </a:extLst>
            </p:cNvPr>
            <p:cNvSpPr>
              <a:spLocks/>
            </p:cNvSpPr>
            <p:nvPr/>
          </p:nvSpPr>
          <p:spPr bwMode="auto">
            <a:xfrm>
              <a:off x="2665" y="1841"/>
              <a:ext cx="136" cy="128"/>
            </a:xfrm>
            <a:custGeom>
              <a:avLst/>
              <a:gdLst>
                <a:gd name="T0" fmla="*/ 16 w 186"/>
                <a:gd name="T1" fmla="*/ 173 h 173"/>
                <a:gd name="T2" fmla="*/ 16 w 186"/>
                <a:gd name="T3" fmla="*/ 173 h 173"/>
                <a:gd name="T4" fmla="*/ 3 w 186"/>
                <a:gd name="T5" fmla="*/ 160 h 173"/>
                <a:gd name="T6" fmla="*/ 1 w 186"/>
                <a:gd name="T7" fmla="*/ 63 h 173"/>
                <a:gd name="T8" fmla="*/ 47 w 186"/>
                <a:gd name="T9" fmla="*/ 19 h 173"/>
                <a:gd name="T10" fmla="*/ 171 w 186"/>
                <a:gd name="T11" fmla="*/ 0 h 173"/>
                <a:gd name="T12" fmla="*/ 185 w 186"/>
                <a:gd name="T13" fmla="*/ 12 h 173"/>
                <a:gd name="T14" fmla="*/ 173 w 186"/>
                <a:gd name="T15" fmla="*/ 27 h 173"/>
                <a:gd name="T16" fmla="*/ 53 w 186"/>
                <a:gd name="T17" fmla="*/ 45 h 173"/>
                <a:gd name="T18" fmla="*/ 28 w 186"/>
                <a:gd name="T19" fmla="*/ 63 h 173"/>
                <a:gd name="T20" fmla="*/ 28 w 186"/>
                <a:gd name="T21" fmla="*/ 64 h 173"/>
                <a:gd name="T22" fmla="*/ 28 w 186"/>
                <a:gd name="T23" fmla="*/ 65 h 173"/>
                <a:gd name="T24" fmla="*/ 29 w 186"/>
                <a:gd name="T25" fmla="*/ 159 h 173"/>
                <a:gd name="T26" fmla="*/ 17 w 186"/>
                <a:gd name="T27" fmla="*/ 173 h 173"/>
                <a:gd name="T28" fmla="*/ 16 w 186"/>
                <a:gd name="T29"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173">
                  <a:moveTo>
                    <a:pt x="16" y="173"/>
                  </a:moveTo>
                  <a:lnTo>
                    <a:pt x="16" y="173"/>
                  </a:lnTo>
                  <a:cubicBezTo>
                    <a:pt x="9" y="173"/>
                    <a:pt x="3" y="167"/>
                    <a:pt x="3" y="160"/>
                  </a:cubicBezTo>
                  <a:cubicBezTo>
                    <a:pt x="2" y="160"/>
                    <a:pt x="0" y="80"/>
                    <a:pt x="1" y="63"/>
                  </a:cubicBezTo>
                  <a:cubicBezTo>
                    <a:pt x="2" y="43"/>
                    <a:pt x="22" y="25"/>
                    <a:pt x="47" y="19"/>
                  </a:cubicBezTo>
                  <a:cubicBezTo>
                    <a:pt x="91" y="10"/>
                    <a:pt x="132" y="4"/>
                    <a:pt x="171" y="0"/>
                  </a:cubicBezTo>
                  <a:cubicBezTo>
                    <a:pt x="178" y="0"/>
                    <a:pt x="185" y="5"/>
                    <a:pt x="185" y="12"/>
                  </a:cubicBezTo>
                  <a:cubicBezTo>
                    <a:pt x="186" y="20"/>
                    <a:pt x="181" y="26"/>
                    <a:pt x="173" y="27"/>
                  </a:cubicBezTo>
                  <a:cubicBezTo>
                    <a:pt x="135" y="30"/>
                    <a:pt x="96" y="37"/>
                    <a:pt x="53" y="45"/>
                  </a:cubicBezTo>
                  <a:cubicBezTo>
                    <a:pt x="37" y="48"/>
                    <a:pt x="28" y="59"/>
                    <a:pt x="28" y="63"/>
                  </a:cubicBezTo>
                  <a:lnTo>
                    <a:pt x="28" y="64"/>
                  </a:lnTo>
                  <a:lnTo>
                    <a:pt x="28" y="65"/>
                  </a:lnTo>
                  <a:cubicBezTo>
                    <a:pt x="26" y="75"/>
                    <a:pt x="28" y="143"/>
                    <a:pt x="29" y="159"/>
                  </a:cubicBezTo>
                  <a:cubicBezTo>
                    <a:pt x="30" y="166"/>
                    <a:pt x="24" y="173"/>
                    <a:pt x="17" y="173"/>
                  </a:cubicBezTo>
                  <a:cubicBezTo>
                    <a:pt x="16" y="173"/>
                    <a:pt x="16" y="173"/>
                    <a:pt x="16" y="173"/>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67">
              <a:extLst>
                <a:ext uri="{FF2B5EF4-FFF2-40B4-BE49-F238E27FC236}">
                  <a16:creationId xmlns:a16="http://schemas.microsoft.com/office/drawing/2014/main" id="{71F20F5C-E008-411C-BFAF-2BE51BB85F5E}"/>
                </a:ext>
              </a:extLst>
            </p:cNvPr>
            <p:cNvSpPr>
              <a:spLocks/>
            </p:cNvSpPr>
            <p:nvPr/>
          </p:nvSpPr>
          <p:spPr bwMode="auto">
            <a:xfrm>
              <a:off x="2884" y="1839"/>
              <a:ext cx="141" cy="125"/>
            </a:xfrm>
            <a:custGeom>
              <a:avLst/>
              <a:gdLst>
                <a:gd name="T0" fmla="*/ 180 w 194"/>
                <a:gd name="T1" fmla="*/ 169 h 169"/>
                <a:gd name="T2" fmla="*/ 180 w 194"/>
                <a:gd name="T3" fmla="*/ 169 h 169"/>
                <a:gd name="T4" fmla="*/ 180 w 194"/>
                <a:gd name="T5" fmla="*/ 169 h 169"/>
                <a:gd name="T6" fmla="*/ 167 w 194"/>
                <a:gd name="T7" fmla="*/ 155 h 169"/>
                <a:gd name="T8" fmla="*/ 165 w 194"/>
                <a:gd name="T9" fmla="*/ 62 h 169"/>
                <a:gd name="T10" fmla="*/ 165 w 194"/>
                <a:gd name="T11" fmla="*/ 60 h 169"/>
                <a:gd name="T12" fmla="*/ 140 w 194"/>
                <a:gd name="T13" fmla="*/ 43 h 169"/>
                <a:gd name="T14" fmla="*/ 13 w 194"/>
                <a:gd name="T15" fmla="*/ 27 h 169"/>
                <a:gd name="T16" fmla="*/ 1 w 194"/>
                <a:gd name="T17" fmla="*/ 13 h 169"/>
                <a:gd name="T18" fmla="*/ 15 w 194"/>
                <a:gd name="T19" fmla="*/ 1 h 169"/>
                <a:gd name="T20" fmla="*/ 144 w 194"/>
                <a:gd name="T21" fmla="*/ 16 h 169"/>
                <a:gd name="T22" fmla="*/ 192 w 194"/>
                <a:gd name="T23" fmla="*/ 58 h 169"/>
                <a:gd name="T24" fmla="*/ 193 w 194"/>
                <a:gd name="T25" fmla="*/ 156 h 169"/>
                <a:gd name="T26" fmla="*/ 180 w 194"/>
                <a:gd name="T27"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4" h="169">
                  <a:moveTo>
                    <a:pt x="180" y="169"/>
                  </a:moveTo>
                  <a:lnTo>
                    <a:pt x="180" y="169"/>
                  </a:lnTo>
                  <a:cubicBezTo>
                    <a:pt x="180" y="169"/>
                    <a:pt x="180" y="169"/>
                    <a:pt x="180" y="169"/>
                  </a:cubicBezTo>
                  <a:cubicBezTo>
                    <a:pt x="172" y="169"/>
                    <a:pt x="166" y="163"/>
                    <a:pt x="167" y="155"/>
                  </a:cubicBezTo>
                  <a:cubicBezTo>
                    <a:pt x="167" y="144"/>
                    <a:pt x="167" y="72"/>
                    <a:pt x="165" y="62"/>
                  </a:cubicBezTo>
                  <a:lnTo>
                    <a:pt x="165" y="60"/>
                  </a:lnTo>
                  <a:cubicBezTo>
                    <a:pt x="165" y="55"/>
                    <a:pt x="155" y="45"/>
                    <a:pt x="140" y="43"/>
                  </a:cubicBezTo>
                  <a:cubicBezTo>
                    <a:pt x="94" y="35"/>
                    <a:pt x="53" y="30"/>
                    <a:pt x="13" y="27"/>
                  </a:cubicBezTo>
                  <a:cubicBezTo>
                    <a:pt x="6" y="27"/>
                    <a:pt x="0" y="21"/>
                    <a:pt x="1" y="13"/>
                  </a:cubicBezTo>
                  <a:cubicBezTo>
                    <a:pt x="1" y="6"/>
                    <a:pt x="8" y="0"/>
                    <a:pt x="15" y="1"/>
                  </a:cubicBezTo>
                  <a:cubicBezTo>
                    <a:pt x="56" y="3"/>
                    <a:pt x="98" y="8"/>
                    <a:pt x="144" y="16"/>
                  </a:cubicBezTo>
                  <a:cubicBezTo>
                    <a:pt x="170" y="21"/>
                    <a:pt x="191" y="39"/>
                    <a:pt x="192" y="58"/>
                  </a:cubicBezTo>
                  <a:cubicBezTo>
                    <a:pt x="194" y="75"/>
                    <a:pt x="193" y="152"/>
                    <a:pt x="193" y="156"/>
                  </a:cubicBezTo>
                  <a:cubicBezTo>
                    <a:pt x="193" y="163"/>
                    <a:pt x="187" y="169"/>
                    <a:pt x="180" y="169"/>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68">
              <a:extLst>
                <a:ext uri="{FF2B5EF4-FFF2-40B4-BE49-F238E27FC236}">
                  <a16:creationId xmlns:a16="http://schemas.microsoft.com/office/drawing/2014/main" id="{7C15F109-2DF0-4F44-918A-6085F9CF9A9D}"/>
                </a:ext>
              </a:extLst>
            </p:cNvPr>
            <p:cNvSpPr>
              <a:spLocks noEditPoints="1"/>
            </p:cNvSpPr>
            <p:nvPr/>
          </p:nvSpPr>
          <p:spPr bwMode="auto">
            <a:xfrm>
              <a:off x="2735" y="1620"/>
              <a:ext cx="206" cy="207"/>
            </a:xfrm>
            <a:custGeom>
              <a:avLst/>
              <a:gdLst>
                <a:gd name="T0" fmla="*/ 142 w 284"/>
                <a:gd name="T1" fmla="*/ 26 h 281"/>
                <a:gd name="T2" fmla="*/ 142 w 284"/>
                <a:gd name="T3" fmla="*/ 26 h 281"/>
                <a:gd name="T4" fmla="*/ 141 w 284"/>
                <a:gd name="T5" fmla="*/ 26 h 281"/>
                <a:gd name="T6" fmla="*/ 28 w 284"/>
                <a:gd name="T7" fmla="*/ 142 h 281"/>
                <a:gd name="T8" fmla="*/ 142 w 284"/>
                <a:gd name="T9" fmla="*/ 255 h 281"/>
                <a:gd name="T10" fmla="*/ 144 w 284"/>
                <a:gd name="T11" fmla="*/ 255 h 281"/>
                <a:gd name="T12" fmla="*/ 224 w 284"/>
                <a:gd name="T13" fmla="*/ 220 h 281"/>
                <a:gd name="T14" fmla="*/ 257 w 284"/>
                <a:gd name="T15" fmla="*/ 138 h 281"/>
                <a:gd name="T16" fmla="*/ 142 w 284"/>
                <a:gd name="T17" fmla="*/ 26 h 281"/>
                <a:gd name="T18" fmla="*/ 142 w 284"/>
                <a:gd name="T19" fmla="*/ 281 h 281"/>
                <a:gd name="T20" fmla="*/ 142 w 284"/>
                <a:gd name="T21" fmla="*/ 281 h 281"/>
                <a:gd name="T22" fmla="*/ 1 w 284"/>
                <a:gd name="T23" fmla="*/ 142 h 281"/>
                <a:gd name="T24" fmla="*/ 140 w 284"/>
                <a:gd name="T25" fmla="*/ 0 h 281"/>
                <a:gd name="T26" fmla="*/ 142 w 284"/>
                <a:gd name="T27" fmla="*/ 0 h 281"/>
                <a:gd name="T28" fmla="*/ 283 w 284"/>
                <a:gd name="T29" fmla="*/ 138 h 281"/>
                <a:gd name="T30" fmla="*/ 243 w 284"/>
                <a:gd name="T31" fmla="*/ 238 h 281"/>
                <a:gd name="T32" fmla="*/ 144 w 284"/>
                <a:gd name="T33" fmla="*/ 281 h 281"/>
                <a:gd name="T34" fmla="*/ 142 w 284"/>
                <a:gd name="T35"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4" h="281">
                  <a:moveTo>
                    <a:pt x="142" y="26"/>
                  </a:moveTo>
                  <a:lnTo>
                    <a:pt x="142" y="26"/>
                  </a:lnTo>
                  <a:lnTo>
                    <a:pt x="141" y="26"/>
                  </a:lnTo>
                  <a:cubicBezTo>
                    <a:pt x="78" y="27"/>
                    <a:pt x="27" y="79"/>
                    <a:pt x="28" y="142"/>
                  </a:cubicBezTo>
                  <a:cubicBezTo>
                    <a:pt x="29" y="204"/>
                    <a:pt x="80" y="255"/>
                    <a:pt x="142" y="255"/>
                  </a:cubicBezTo>
                  <a:lnTo>
                    <a:pt x="144" y="255"/>
                  </a:lnTo>
                  <a:cubicBezTo>
                    <a:pt x="175" y="254"/>
                    <a:pt x="203" y="242"/>
                    <a:pt x="224" y="220"/>
                  </a:cubicBezTo>
                  <a:cubicBezTo>
                    <a:pt x="246" y="198"/>
                    <a:pt x="257" y="169"/>
                    <a:pt x="257" y="138"/>
                  </a:cubicBezTo>
                  <a:cubicBezTo>
                    <a:pt x="256" y="76"/>
                    <a:pt x="204" y="26"/>
                    <a:pt x="142" y="26"/>
                  </a:cubicBezTo>
                  <a:close/>
                  <a:moveTo>
                    <a:pt x="142" y="281"/>
                  </a:moveTo>
                  <a:lnTo>
                    <a:pt x="142" y="281"/>
                  </a:lnTo>
                  <a:cubicBezTo>
                    <a:pt x="66" y="281"/>
                    <a:pt x="2" y="219"/>
                    <a:pt x="1" y="142"/>
                  </a:cubicBezTo>
                  <a:cubicBezTo>
                    <a:pt x="0" y="64"/>
                    <a:pt x="62" y="1"/>
                    <a:pt x="140" y="0"/>
                  </a:cubicBezTo>
                  <a:lnTo>
                    <a:pt x="142" y="0"/>
                  </a:lnTo>
                  <a:cubicBezTo>
                    <a:pt x="219" y="0"/>
                    <a:pt x="282" y="61"/>
                    <a:pt x="283" y="138"/>
                  </a:cubicBezTo>
                  <a:cubicBezTo>
                    <a:pt x="284" y="176"/>
                    <a:pt x="270" y="211"/>
                    <a:pt x="243" y="238"/>
                  </a:cubicBezTo>
                  <a:cubicBezTo>
                    <a:pt x="217" y="265"/>
                    <a:pt x="182" y="281"/>
                    <a:pt x="144" y="281"/>
                  </a:cubicBezTo>
                  <a:lnTo>
                    <a:pt x="142" y="281"/>
                  </a:ln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69">
              <a:extLst>
                <a:ext uri="{FF2B5EF4-FFF2-40B4-BE49-F238E27FC236}">
                  <a16:creationId xmlns:a16="http://schemas.microsoft.com/office/drawing/2014/main" id="{D89F56B8-4D81-4834-A028-422BDA8B1238}"/>
                </a:ext>
              </a:extLst>
            </p:cNvPr>
            <p:cNvSpPr>
              <a:spLocks/>
            </p:cNvSpPr>
            <p:nvPr/>
          </p:nvSpPr>
          <p:spPr bwMode="auto">
            <a:xfrm>
              <a:off x="2817" y="1846"/>
              <a:ext cx="52" cy="125"/>
            </a:xfrm>
            <a:custGeom>
              <a:avLst/>
              <a:gdLst>
                <a:gd name="T0" fmla="*/ 9 w 71"/>
                <a:gd name="T1" fmla="*/ 1 h 170"/>
                <a:gd name="T2" fmla="*/ 9 w 71"/>
                <a:gd name="T3" fmla="*/ 1 h 170"/>
                <a:gd name="T4" fmla="*/ 57 w 71"/>
                <a:gd name="T5" fmla="*/ 0 h 170"/>
                <a:gd name="T6" fmla="*/ 44 w 71"/>
                <a:gd name="T7" fmla="*/ 44 h 170"/>
                <a:gd name="T8" fmla="*/ 71 w 71"/>
                <a:gd name="T9" fmla="*/ 168 h 170"/>
                <a:gd name="T10" fmla="*/ 0 w 71"/>
                <a:gd name="T11" fmla="*/ 170 h 170"/>
                <a:gd name="T12" fmla="*/ 24 w 71"/>
                <a:gd name="T13" fmla="*/ 44 h 170"/>
                <a:gd name="T14" fmla="*/ 9 w 71"/>
                <a:gd name="T15" fmla="*/ 1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70">
                  <a:moveTo>
                    <a:pt x="9" y="1"/>
                  </a:moveTo>
                  <a:lnTo>
                    <a:pt x="9" y="1"/>
                  </a:lnTo>
                  <a:lnTo>
                    <a:pt x="57" y="0"/>
                  </a:lnTo>
                  <a:lnTo>
                    <a:pt x="44" y="44"/>
                  </a:lnTo>
                  <a:lnTo>
                    <a:pt x="71" y="168"/>
                  </a:lnTo>
                  <a:lnTo>
                    <a:pt x="0" y="170"/>
                  </a:lnTo>
                  <a:lnTo>
                    <a:pt x="24" y="44"/>
                  </a:lnTo>
                  <a:lnTo>
                    <a:pt x="9" y="1"/>
                  </a:ln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 name="Group 389">
            <a:extLst>
              <a:ext uri="{FF2B5EF4-FFF2-40B4-BE49-F238E27FC236}">
                <a16:creationId xmlns:a16="http://schemas.microsoft.com/office/drawing/2014/main" id="{157F82D9-9CD1-4F94-B4B3-789B727A471F}"/>
              </a:ext>
            </a:extLst>
          </p:cNvPr>
          <p:cNvGrpSpPr>
            <a:grpSpLocks noChangeAspect="1"/>
          </p:cNvGrpSpPr>
          <p:nvPr/>
        </p:nvGrpSpPr>
        <p:grpSpPr bwMode="auto">
          <a:xfrm>
            <a:off x="2864301" y="1338324"/>
            <a:ext cx="680929" cy="699444"/>
            <a:chOff x="6459" y="965"/>
            <a:chExt cx="331" cy="340"/>
          </a:xfrm>
        </p:grpSpPr>
        <p:sp>
          <p:nvSpPr>
            <p:cNvPr id="16" name="AutoShape 388">
              <a:extLst>
                <a:ext uri="{FF2B5EF4-FFF2-40B4-BE49-F238E27FC236}">
                  <a16:creationId xmlns:a16="http://schemas.microsoft.com/office/drawing/2014/main" id="{A1E7242B-189D-41A0-AC9D-0299B5CBDB1A}"/>
                </a:ext>
              </a:extLst>
            </p:cNvPr>
            <p:cNvSpPr>
              <a:spLocks noChangeAspect="1" noChangeArrowheads="1" noTextEdit="1"/>
            </p:cNvSpPr>
            <p:nvPr/>
          </p:nvSpPr>
          <p:spPr bwMode="auto">
            <a:xfrm>
              <a:off x="6459" y="965"/>
              <a:ext cx="331"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390">
              <a:extLst>
                <a:ext uri="{FF2B5EF4-FFF2-40B4-BE49-F238E27FC236}">
                  <a16:creationId xmlns:a16="http://schemas.microsoft.com/office/drawing/2014/main" id="{409D5E1F-CBFE-4789-806B-9A1188B6FB56}"/>
                </a:ext>
              </a:extLst>
            </p:cNvPr>
            <p:cNvSpPr>
              <a:spLocks noEditPoints="1"/>
            </p:cNvSpPr>
            <p:nvPr/>
          </p:nvSpPr>
          <p:spPr bwMode="auto">
            <a:xfrm>
              <a:off x="6578" y="961"/>
              <a:ext cx="221" cy="224"/>
            </a:xfrm>
            <a:custGeom>
              <a:avLst/>
              <a:gdLst>
                <a:gd name="T0" fmla="*/ 127 w 345"/>
                <a:gd name="T1" fmla="*/ 97 h 348"/>
                <a:gd name="T2" fmla="*/ 218 w 345"/>
                <a:gd name="T3" fmla="*/ 250 h 348"/>
                <a:gd name="T4" fmla="*/ 127 w 345"/>
                <a:gd name="T5" fmla="*/ 97 h 348"/>
                <a:gd name="T6" fmla="*/ 7 w 345"/>
                <a:gd name="T7" fmla="*/ 166 h 348"/>
                <a:gd name="T8" fmla="*/ 36 w 345"/>
                <a:gd name="T9" fmla="*/ 193 h 348"/>
                <a:gd name="T10" fmla="*/ 36 w 345"/>
                <a:gd name="T11" fmla="*/ 196 h 348"/>
                <a:gd name="T12" fmla="*/ 16 w 345"/>
                <a:gd name="T13" fmla="*/ 230 h 348"/>
                <a:gd name="T14" fmla="*/ 39 w 345"/>
                <a:gd name="T15" fmla="*/ 284 h 348"/>
                <a:gd name="T16" fmla="*/ 58 w 345"/>
                <a:gd name="T17" fmla="*/ 282 h 348"/>
                <a:gd name="T18" fmla="*/ 92 w 345"/>
                <a:gd name="T19" fmla="*/ 287 h 348"/>
                <a:gd name="T20" fmla="*/ 104 w 345"/>
                <a:gd name="T21" fmla="*/ 317 h 348"/>
                <a:gd name="T22" fmla="*/ 107 w 345"/>
                <a:gd name="T23" fmla="*/ 335 h 348"/>
                <a:gd name="T24" fmla="*/ 165 w 345"/>
                <a:gd name="T25" fmla="*/ 341 h 348"/>
                <a:gd name="T26" fmla="*/ 192 w 345"/>
                <a:gd name="T27" fmla="*/ 312 h 348"/>
                <a:gd name="T28" fmla="*/ 195 w 345"/>
                <a:gd name="T29" fmla="*/ 311 h 348"/>
                <a:gd name="T30" fmla="*/ 229 w 345"/>
                <a:gd name="T31" fmla="*/ 331 h 348"/>
                <a:gd name="T32" fmla="*/ 282 w 345"/>
                <a:gd name="T33" fmla="*/ 308 h 348"/>
                <a:gd name="T34" fmla="*/ 280 w 345"/>
                <a:gd name="T35" fmla="*/ 289 h 348"/>
                <a:gd name="T36" fmla="*/ 285 w 345"/>
                <a:gd name="T37" fmla="*/ 255 h 348"/>
                <a:gd name="T38" fmla="*/ 314 w 345"/>
                <a:gd name="T39" fmla="*/ 243 h 348"/>
                <a:gd name="T40" fmla="*/ 332 w 345"/>
                <a:gd name="T41" fmla="*/ 239 h 348"/>
                <a:gd name="T42" fmla="*/ 338 w 345"/>
                <a:gd name="T43" fmla="*/ 181 h 348"/>
                <a:gd name="T44" fmla="*/ 309 w 345"/>
                <a:gd name="T45" fmla="*/ 154 h 348"/>
                <a:gd name="T46" fmla="*/ 309 w 345"/>
                <a:gd name="T47" fmla="*/ 151 h 348"/>
                <a:gd name="T48" fmla="*/ 329 w 345"/>
                <a:gd name="T49" fmla="*/ 116 h 348"/>
                <a:gd name="T50" fmla="*/ 306 w 345"/>
                <a:gd name="T51" fmla="*/ 63 h 348"/>
                <a:gd name="T52" fmla="*/ 287 w 345"/>
                <a:gd name="T53" fmla="*/ 64 h 348"/>
                <a:gd name="T54" fmla="*/ 253 w 345"/>
                <a:gd name="T55" fmla="*/ 60 h 348"/>
                <a:gd name="T56" fmla="*/ 241 w 345"/>
                <a:gd name="T57" fmla="*/ 30 h 348"/>
                <a:gd name="T58" fmla="*/ 237 w 345"/>
                <a:gd name="T59" fmla="*/ 12 h 348"/>
                <a:gd name="T60" fmla="*/ 180 w 345"/>
                <a:gd name="T61" fmla="*/ 7 h 348"/>
                <a:gd name="T62" fmla="*/ 153 w 345"/>
                <a:gd name="T63" fmla="*/ 35 h 348"/>
                <a:gd name="T64" fmla="*/ 150 w 345"/>
                <a:gd name="T65" fmla="*/ 35 h 348"/>
                <a:gd name="T66" fmla="*/ 116 w 345"/>
                <a:gd name="T67" fmla="*/ 15 h 348"/>
                <a:gd name="T68" fmla="*/ 63 w 345"/>
                <a:gd name="T69" fmla="*/ 39 h 348"/>
                <a:gd name="T70" fmla="*/ 64 w 345"/>
                <a:gd name="T71" fmla="*/ 57 h 348"/>
                <a:gd name="T72" fmla="*/ 60 w 345"/>
                <a:gd name="T73" fmla="*/ 92 h 348"/>
                <a:gd name="T74" fmla="*/ 31 w 345"/>
                <a:gd name="T75" fmla="*/ 104 h 348"/>
                <a:gd name="T76" fmla="*/ 13 w 345"/>
                <a:gd name="T77" fmla="*/ 108 h 348"/>
                <a:gd name="T78" fmla="*/ 7 w 345"/>
                <a:gd name="T79" fmla="*/ 16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5" h="348">
                  <a:moveTo>
                    <a:pt x="127" y="97"/>
                  </a:moveTo>
                  <a:lnTo>
                    <a:pt x="127" y="97"/>
                  </a:lnTo>
                  <a:cubicBezTo>
                    <a:pt x="168" y="72"/>
                    <a:pt x="223" y="85"/>
                    <a:pt x="248" y="127"/>
                  </a:cubicBezTo>
                  <a:cubicBezTo>
                    <a:pt x="273" y="169"/>
                    <a:pt x="260" y="224"/>
                    <a:pt x="218" y="250"/>
                  </a:cubicBezTo>
                  <a:cubicBezTo>
                    <a:pt x="177" y="275"/>
                    <a:pt x="122" y="262"/>
                    <a:pt x="97" y="220"/>
                  </a:cubicBezTo>
                  <a:cubicBezTo>
                    <a:pt x="72" y="178"/>
                    <a:pt x="85" y="123"/>
                    <a:pt x="127" y="97"/>
                  </a:cubicBezTo>
                  <a:close/>
                  <a:moveTo>
                    <a:pt x="7" y="166"/>
                  </a:moveTo>
                  <a:lnTo>
                    <a:pt x="7" y="166"/>
                  </a:lnTo>
                  <a:lnTo>
                    <a:pt x="15" y="169"/>
                  </a:lnTo>
                  <a:cubicBezTo>
                    <a:pt x="26" y="172"/>
                    <a:pt x="34" y="181"/>
                    <a:pt x="36" y="193"/>
                  </a:cubicBezTo>
                  <a:cubicBezTo>
                    <a:pt x="36" y="193"/>
                    <a:pt x="36" y="193"/>
                    <a:pt x="36" y="194"/>
                  </a:cubicBezTo>
                  <a:cubicBezTo>
                    <a:pt x="36" y="194"/>
                    <a:pt x="36" y="195"/>
                    <a:pt x="36" y="196"/>
                  </a:cubicBezTo>
                  <a:cubicBezTo>
                    <a:pt x="38" y="207"/>
                    <a:pt x="33" y="219"/>
                    <a:pt x="23" y="225"/>
                  </a:cubicBezTo>
                  <a:lnTo>
                    <a:pt x="16" y="230"/>
                  </a:lnTo>
                  <a:cubicBezTo>
                    <a:pt x="12" y="233"/>
                    <a:pt x="11" y="237"/>
                    <a:pt x="14" y="241"/>
                  </a:cubicBezTo>
                  <a:lnTo>
                    <a:pt x="39" y="284"/>
                  </a:lnTo>
                  <a:cubicBezTo>
                    <a:pt x="42" y="288"/>
                    <a:pt x="46" y="289"/>
                    <a:pt x="50" y="287"/>
                  </a:cubicBezTo>
                  <a:lnTo>
                    <a:pt x="58" y="282"/>
                  </a:lnTo>
                  <a:cubicBezTo>
                    <a:pt x="68" y="277"/>
                    <a:pt x="80" y="278"/>
                    <a:pt x="89" y="285"/>
                  </a:cubicBezTo>
                  <a:cubicBezTo>
                    <a:pt x="90" y="285"/>
                    <a:pt x="91" y="286"/>
                    <a:pt x="92" y="287"/>
                  </a:cubicBezTo>
                  <a:cubicBezTo>
                    <a:pt x="92" y="287"/>
                    <a:pt x="92" y="287"/>
                    <a:pt x="92" y="287"/>
                  </a:cubicBezTo>
                  <a:cubicBezTo>
                    <a:pt x="101" y="294"/>
                    <a:pt x="106" y="305"/>
                    <a:pt x="104" y="317"/>
                  </a:cubicBezTo>
                  <a:lnTo>
                    <a:pt x="102" y="325"/>
                  </a:lnTo>
                  <a:cubicBezTo>
                    <a:pt x="101" y="330"/>
                    <a:pt x="103" y="334"/>
                    <a:pt x="107" y="335"/>
                  </a:cubicBezTo>
                  <a:lnTo>
                    <a:pt x="156" y="347"/>
                  </a:lnTo>
                  <a:cubicBezTo>
                    <a:pt x="160" y="348"/>
                    <a:pt x="164" y="345"/>
                    <a:pt x="165" y="341"/>
                  </a:cubicBezTo>
                  <a:lnTo>
                    <a:pt x="168" y="332"/>
                  </a:lnTo>
                  <a:cubicBezTo>
                    <a:pt x="171" y="321"/>
                    <a:pt x="180" y="313"/>
                    <a:pt x="192" y="312"/>
                  </a:cubicBezTo>
                  <a:cubicBezTo>
                    <a:pt x="192" y="312"/>
                    <a:pt x="192" y="312"/>
                    <a:pt x="193" y="312"/>
                  </a:cubicBezTo>
                  <a:cubicBezTo>
                    <a:pt x="193" y="311"/>
                    <a:pt x="194" y="311"/>
                    <a:pt x="195" y="311"/>
                  </a:cubicBezTo>
                  <a:cubicBezTo>
                    <a:pt x="206" y="309"/>
                    <a:pt x="218" y="314"/>
                    <a:pt x="224" y="324"/>
                  </a:cubicBezTo>
                  <a:lnTo>
                    <a:pt x="229" y="331"/>
                  </a:lnTo>
                  <a:cubicBezTo>
                    <a:pt x="231" y="335"/>
                    <a:pt x="236" y="336"/>
                    <a:pt x="239" y="334"/>
                  </a:cubicBezTo>
                  <a:lnTo>
                    <a:pt x="282" y="308"/>
                  </a:lnTo>
                  <a:cubicBezTo>
                    <a:pt x="286" y="306"/>
                    <a:pt x="287" y="301"/>
                    <a:pt x="285" y="297"/>
                  </a:cubicBezTo>
                  <a:lnTo>
                    <a:pt x="280" y="289"/>
                  </a:lnTo>
                  <a:cubicBezTo>
                    <a:pt x="275" y="279"/>
                    <a:pt x="276" y="267"/>
                    <a:pt x="283" y="257"/>
                  </a:cubicBezTo>
                  <a:cubicBezTo>
                    <a:pt x="283" y="257"/>
                    <a:pt x="284" y="256"/>
                    <a:pt x="285" y="255"/>
                  </a:cubicBezTo>
                  <a:cubicBezTo>
                    <a:pt x="285" y="255"/>
                    <a:pt x="285" y="255"/>
                    <a:pt x="285" y="255"/>
                  </a:cubicBezTo>
                  <a:cubicBezTo>
                    <a:pt x="291" y="245"/>
                    <a:pt x="303" y="241"/>
                    <a:pt x="314" y="243"/>
                  </a:cubicBezTo>
                  <a:lnTo>
                    <a:pt x="323" y="245"/>
                  </a:lnTo>
                  <a:cubicBezTo>
                    <a:pt x="327" y="246"/>
                    <a:pt x="331" y="243"/>
                    <a:pt x="332" y="239"/>
                  </a:cubicBezTo>
                  <a:lnTo>
                    <a:pt x="344" y="190"/>
                  </a:lnTo>
                  <a:cubicBezTo>
                    <a:pt x="345" y="186"/>
                    <a:pt x="343" y="182"/>
                    <a:pt x="338" y="181"/>
                  </a:cubicBezTo>
                  <a:lnTo>
                    <a:pt x="330" y="178"/>
                  </a:lnTo>
                  <a:cubicBezTo>
                    <a:pt x="319" y="175"/>
                    <a:pt x="311" y="165"/>
                    <a:pt x="309" y="154"/>
                  </a:cubicBezTo>
                  <a:cubicBezTo>
                    <a:pt x="309" y="154"/>
                    <a:pt x="309" y="153"/>
                    <a:pt x="309" y="153"/>
                  </a:cubicBezTo>
                  <a:cubicBezTo>
                    <a:pt x="309" y="152"/>
                    <a:pt x="309" y="152"/>
                    <a:pt x="309" y="151"/>
                  </a:cubicBezTo>
                  <a:cubicBezTo>
                    <a:pt x="307" y="139"/>
                    <a:pt x="312" y="128"/>
                    <a:pt x="322" y="121"/>
                  </a:cubicBezTo>
                  <a:lnTo>
                    <a:pt x="329" y="116"/>
                  </a:lnTo>
                  <a:cubicBezTo>
                    <a:pt x="332" y="114"/>
                    <a:pt x="334" y="109"/>
                    <a:pt x="331" y="106"/>
                  </a:cubicBezTo>
                  <a:lnTo>
                    <a:pt x="306" y="63"/>
                  </a:lnTo>
                  <a:cubicBezTo>
                    <a:pt x="303" y="59"/>
                    <a:pt x="299" y="58"/>
                    <a:pt x="295" y="60"/>
                  </a:cubicBezTo>
                  <a:lnTo>
                    <a:pt x="287" y="64"/>
                  </a:lnTo>
                  <a:cubicBezTo>
                    <a:pt x="277" y="70"/>
                    <a:pt x="265" y="69"/>
                    <a:pt x="256" y="62"/>
                  </a:cubicBezTo>
                  <a:cubicBezTo>
                    <a:pt x="255" y="61"/>
                    <a:pt x="254" y="61"/>
                    <a:pt x="253" y="60"/>
                  </a:cubicBezTo>
                  <a:lnTo>
                    <a:pt x="253" y="60"/>
                  </a:lnTo>
                  <a:cubicBezTo>
                    <a:pt x="244" y="53"/>
                    <a:pt x="239" y="41"/>
                    <a:pt x="241" y="30"/>
                  </a:cubicBezTo>
                  <a:lnTo>
                    <a:pt x="243" y="21"/>
                  </a:lnTo>
                  <a:cubicBezTo>
                    <a:pt x="244" y="17"/>
                    <a:pt x="242" y="13"/>
                    <a:pt x="237" y="12"/>
                  </a:cubicBezTo>
                  <a:lnTo>
                    <a:pt x="189" y="1"/>
                  </a:lnTo>
                  <a:cubicBezTo>
                    <a:pt x="185" y="0"/>
                    <a:pt x="181" y="2"/>
                    <a:pt x="180" y="7"/>
                  </a:cubicBezTo>
                  <a:lnTo>
                    <a:pt x="177" y="14"/>
                  </a:lnTo>
                  <a:cubicBezTo>
                    <a:pt x="174" y="25"/>
                    <a:pt x="164" y="33"/>
                    <a:pt x="153" y="35"/>
                  </a:cubicBezTo>
                  <a:cubicBezTo>
                    <a:pt x="153" y="35"/>
                    <a:pt x="153" y="35"/>
                    <a:pt x="152" y="35"/>
                  </a:cubicBezTo>
                  <a:cubicBezTo>
                    <a:pt x="152" y="35"/>
                    <a:pt x="151" y="35"/>
                    <a:pt x="150" y="35"/>
                  </a:cubicBezTo>
                  <a:cubicBezTo>
                    <a:pt x="139" y="37"/>
                    <a:pt x="127" y="32"/>
                    <a:pt x="121" y="23"/>
                  </a:cubicBezTo>
                  <a:lnTo>
                    <a:pt x="116" y="15"/>
                  </a:lnTo>
                  <a:cubicBezTo>
                    <a:pt x="114" y="12"/>
                    <a:pt x="109" y="10"/>
                    <a:pt x="105" y="13"/>
                  </a:cubicBezTo>
                  <a:lnTo>
                    <a:pt x="63" y="39"/>
                  </a:lnTo>
                  <a:cubicBezTo>
                    <a:pt x="59" y="41"/>
                    <a:pt x="58" y="46"/>
                    <a:pt x="60" y="50"/>
                  </a:cubicBezTo>
                  <a:lnTo>
                    <a:pt x="64" y="57"/>
                  </a:lnTo>
                  <a:cubicBezTo>
                    <a:pt x="70" y="68"/>
                    <a:pt x="69" y="80"/>
                    <a:pt x="62" y="89"/>
                  </a:cubicBezTo>
                  <a:cubicBezTo>
                    <a:pt x="62" y="90"/>
                    <a:pt x="61" y="91"/>
                    <a:pt x="60" y="92"/>
                  </a:cubicBezTo>
                  <a:cubicBezTo>
                    <a:pt x="60" y="92"/>
                    <a:pt x="60" y="92"/>
                    <a:pt x="60" y="92"/>
                  </a:cubicBezTo>
                  <a:cubicBezTo>
                    <a:pt x="54" y="101"/>
                    <a:pt x="42" y="106"/>
                    <a:pt x="31" y="104"/>
                  </a:cubicBezTo>
                  <a:lnTo>
                    <a:pt x="22" y="102"/>
                  </a:lnTo>
                  <a:cubicBezTo>
                    <a:pt x="18" y="101"/>
                    <a:pt x="14" y="103"/>
                    <a:pt x="13" y="108"/>
                  </a:cubicBezTo>
                  <a:lnTo>
                    <a:pt x="1" y="157"/>
                  </a:lnTo>
                  <a:cubicBezTo>
                    <a:pt x="0" y="161"/>
                    <a:pt x="2" y="165"/>
                    <a:pt x="7" y="166"/>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391">
              <a:extLst>
                <a:ext uri="{FF2B5EF4-FFF2-40B4-BE49-F238E27FC236}">
                  <a16:creationId xmlns:a16="http://schemas.microsoft.com/office/drawing/2014/main" id="{BDA4275C-2436-4898-A973-97A18CE25D09}"/>
                </a:ext>
              </a:extLst>
            </p:cNvPr>
            <p:cNvSpPr>
              <a:spLocks/>
            </p:cNvSpPr>
            <p:nvPr/>
          </p:nvSpPr>
          <p:spPr bwMode="auto">
            <a:xfrm>
              <a:off x="6458" y="1213"/>
              <a:ext cx="183" cy="98"/>
            </a:xfrm>
            <a:custGeom>
              <a:avLst/>
              <a:gdLst>
                <a:gd name="T0" fmla="*/ 15 w 285"/>
                <a:gd name="T1" fmla="*/ 153 h 153"/>
                <a:gd name="T2" fmla="*/ 15 w 285"/>
                <a:gd name="T3" fmla="*/ 153 h 153"/>
                <a:gd name="T4" fmla="*/ 1 w 285"/>
                <a:gd name="T5" fmla="*/ 140 h 153"/>
                <a:gd name="T6" fmla="*/ 1 w 285"/>
                <a:gd name="T7" fmla="*/ 55 h 153"/>
                <a:gd name="T8" fmla="*/ 43 w 285"/>
                <a:gd name="T9" fmla="*/ 16 h 153"/>
                <a:gd name="T10" fmla="*/ 151 w 285"/>
                <a:gd name="T11" fmla="*/ 1 h 153"/>
                <a:gd name="T12" fmla="*/ 163 w 285"/>
                <a:gd name="T13" fmla="*/ 7 h 153"/>
                <a:gd name="T14" fmla="*/ 209 w 285"/>
                <a:gd name="T15" fmla="*/ 77 h 153"/>
                <a:gd name="T16" fmla="*/ 259 w 285"/>
                <a:gd name="T17" fmla="*/ 8 h 153"/>
                <a:gd name="T18" fmla="*/ 278 w 285"/>
                <a:gd name="T19" fmla="*/ 5 h 153"/>
                <a:gd name="T20" fmla="*/ 281 w 285"/>
                <a:gd name="T21" fmla="*/ 23 h 153"/>
                <a:gd name="T22" fmla="*/ 219 w 285"/>
                <a:gd name="T23" fmla="*/ 108 h 153"/>
                <a:gd name="T24" fmla="*/ 208 w 285"/>
                <a:gd name="T25" fmla="*/ 113 h 153"/>
                <a:gd name="T26" fmla="*/ 197 w 285"/>
                <a:gd name="T27" fmla="*/ 107 h 153"/>
                <a:gd name="T28" fmla="*/ 145 w 285"/>
                <a:gd name="T29" fmla="*/ 28 h 153"/>
                <a:gd name="T30" fmla="*/ 48 w 285"/>
                <a:gd name="T31" fmla="*/ 42 h 153"/>
                <a:gd name="T32" fmla="*/ 28 w 285"/>
                <a:gd name="T33" fmla="*/ 56 h 153"/>
                <a:gd name="T34" fmla="*/ 28 w 285"/>
                <a:gd name="T35" fmla="*/ 58 h 153"/>
                <a:gd name="T36" fmla="*/ 28 w 285"/>
                <a:gd name="T37" fmla="*/ 139 h 153"/>
                <a:gd name="T38" fmla="*/ 15 w 285"/>
                <a:gd name="T39" fmla="*/ 153 h 153"/>
                <a:gd name="T40" fmla="*/ 15 w 285"/>
                <a:gd name="T41"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153">
                  <a:moveTo>
                    <a:pt x="15" y="153"/>
                  </a:moveTo>
                  <a:lnTo>
                    <a:pt x="15" y="153"/>
                  </a:lnTo>
                  <a:cubicBezTo>
                    <a:pt x="8" y="153"/>
                    <a:pt x="2" y="147"/>
                    <a:pt x="1" y="140"/>
                  </a:cubicBezTo>
                  <a:cubicBezTo>
                    <a:pt x="1" y="139"/>
                    <a:pt x="0" y="70"/>
                    <a:pt x="1" y="55"/>
                  </a:cubicBezTo>
                  <a:cubicBezTo>
                    <a:pt x="2" y="37"/>
                    <a:pt x="20" y="20"/>
                    <a:pt x="43" y="16"/>
                  </a:cubicBezTo>
                  <a:cubicBezTo>
                    <a:pt x="82" y="9"/>
                    <a:pt x="117" y="4"/>
                    <a:pt x="151" y="1"/>
                  </a:cubicBezTo>
                  <a:cubicBezTo>
                    <a:pt x="156" y="1"/>
                    <a:pt x="161" y="3"/>
                    <a:pt x="163" y="7"/>
                  </a:cubicBezTo>
                  <a:lnTo>
                    <a:pt x="209" y="77"/>
                  </a:lnTo>
                  <a:lnTo>
                    <a:pt x="259" y="8"/>
                  </a:lnTo>
                  <a:cubicBezTo>
                    <a:pt x="263" y="2"/>
                    <a:pt x="272" y="0"/>
                    <a:pt x="278" y="5"/>
                  </a:cubicBezTo>
                  <a:cubicBezTo>
                    <a:pt x="284" y="9"/>
                    <a:pt x="285" y="17"/>
                    <a:pt x="281" y="23"/>
                  </a:cubicBezTo>
                  <a:lnTo>
                    <a:pt x="219" y="108"/>
                  </a:lnTo>
                  <a:cubicBezTo>
                    <a:pt x="217" y="111"/>
                    <a:pt x="212" y="114"/>
                    <a:pt x="208" y="113"/>
                  </a:cubicBezTo>
                  <a:cubicBezTo>
                    <a:pt x="204" y="113"/>
                    <a:pt x="200" y="111"/>
                    <a:pt x="197" y="107"/>
                  </a:cubicBezTo>
                  <a:lnTo>
                    <a:pt x="145" y="28"/>
                  </a:lnTo>
                  <a:cubicBezTo>
                    <a:pt x="115" y="31"/>
                    <a:pt x="83" y="36"/>
                    <a:pt x="48" y="42"/>
                  </a:cubicBezTo>
                  <a:cubicBezTo>
                    <a:pt x="35" y="45"/>
                    <a:pt x="28" y="53"/>
                    <a:pt x="28" y="56"/>
                  </a:cubicBezTo>
                  <a:cubicBezTo>
                    <a:pt x="28" y="56"/>
                    <a:pt x="28" y="57"/>
                    <a:pt x="28" y="58"/>
                  </a:cubicBezTo>
                  <a:cubicBezTo>
                    <a:pt x="27" y="66"/>
                    <a:pt x="27" y="125"/>
                    <a:pt x="28" y="139"/>
                  </a:cubicBezTo>
                  <a:cubicBezTo>
                    <a:pt x="28" y="146"/>
                    <a:pt x="23" y="152"/>
                    <a:pt x="15" y="153"/>
                  </a:cubicBezTo>
                  <a:cubicBezTo>
                    <a:pt x="15" y="153"/>
                    <a:pt x="15" y="153"/>
                    <a:pt x="15" y="153"/>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392">
              <a:extLst>
                <a:ext uri="{FF2B5EF4-FFF2-40B4-BE49-F238E27FC236}">
                  <a16:creationId xmlns:a16="http://schemas.microsoft.com/office/drawing/2014/main" id="{67697644-2CAC-4CDD-BB04-6C1D15DBDA31}"/>
                </a:ext>
              </a:extLst>
            </p:cNvPr>
            <p:cNvSpPr>
              <a:spLocks/>
            </p:cNvSpPr>
            <p:nvPr/>
          </p:nvSpPr>
          <p:spPr bwMode="auto">
            <a:xfrm>
              <a:off x="6626" y="1213"/>
              <a:ext cx="109" cy="98"/>
            </a:xfrm>
            <a:custGeom>
              <a:avLst/>
              <a:gdLst>
                <a:gd name="T0" fmla="*/ 156 w 171"/>
                <a:gd name="T1" fmla="*/ 153 h 153"/>
                <a:gd name="T2" fmla="*/ 156 w 171"/>
                <a:gd name="T3" fmla="*/ 153 h 153"/>
                <a:gd name="T4" fmla="*/ 155 w 171"/>
                <a:gd name="T5" fmla="*/ 152 h 153"/>
                <a:gd name="T6" fmla="*/ 142 w 171"/>
                <a:gd name="T7" fmla="*/ 139 h 153"/>
                <a:gd name="T8" fmla="*/ 143 w 171"/>
                <a:gd name="T9" fmla="*/ 58 h 153"/>
                <a:gd name="T10" fmla="*/ 142 w 171"/>
                <a:gd name="T11" fmla="*/ 56 h 153"/>
                <a:gd name="T12" fmla="*/ 122 w 171"/>
                <a:gd name="T13" fmla="*/ 42 h 153"/>
                <a:gd name="T14" fmla="*/ 13 w 171"/>
                <a:gd name="T15" fmla="*/ 27 h 153"/>
                <a:gd name="T16" fmla="*/ 0 w 171"/>
                <a:gd name="T17" fmla="*/ 13 h 153"/>
                <a:gd name="T18" fmla="*/ 15 w 171"/>
                <a:gd name="T19" fmla="*/ 1 h 153"/>
                <a:gd name="T20" fmla="*/ 127 w 171"/>
                <a:gd name="T21" fmla="*/ 16 h 153"/>
                <a:gd name="T22" fmla="*/ 169 w 171"/>
                <a:gd name="T23" fmla="*/ 55 h 153"/>
                <a:gd name="T24" fmla="*/ 169 w 171"/>
                <a:gd name="T25" fmla="*/ 140 h 153"/>
                <a:gd name="T26" fmla="*/ 156 w 171"/>
                <a:gd name="T2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153">
                  <a:moveTo>
                    <a:pt x="156" y="153"/>
                  </a:moveTo>
                  <a:lnTo>
                    <a:pt x="156" y="153"/>
                  </a:lnTo>
                  <a:cubicBezTo>
                    <a:pt x="156" y="153"/>
                    <a:pt x="155" y="153"/>
                    <a:pt x="155" y="152"/>
                  </a:cubicBezTo>
                  <a:cubicBezTo>
                    <a:pt x="148" y="152"/>
                    <a:pt x="142" y="146"/>
                    <a:pt x="142" y="139"/>
                  </a:cubicBezTo>
                  <a:cubicBezTo>
                    <a:pt x="143" y="127"/>
                    <a:pt x="144" y="66"/>
                    <a:pt x="143" y="58"/>
                  </a:cubicBezTo>
                  <a:lnTo>
                    <a:pt x="142" y="56"/>
                  </a:lnTo>
                  <a:cubicBezTo>
                    <a:pt x="142" y="53"/>
                    <a:pt x="135" y="45"/>
                    <a:pt x="122" y="42"/>
                  </a:cubicBezTo>
                  <a:cubicBezTo>
                    <a:pt x="83" y="35"/>
                    <a:pt x="47" y="30"/>
                    <a:pt x="13" y="27"/>
                  </a:cubicBezTo>
                  <a:cubicBezTo>
                    <a:pt x="5" y="27"/>
                    <a:pt x="0" y="20"/>
                    <a:pt x="0" y="13"/>
                  </a:cubicBezTo>
                  <a:cubicBezTo>
                    <a:pt x="1" y="6"/>
                    <a:pt x="7" y="0"/>
                    <a:pt x="15" y="1"/>
                  </a:cubicBezTo>
                  <a:cubicBezTo>
                    <a:pt x="50" y="3"/>
                    <a:pt x="87" y="8"/>
                    <a:pt x="127" y="16"/>
                  </a:cubicBezTo>
                  <a:cubicBezTo>
                    <a:pt x="150" y="20"/>
                    <a:pt x="168" y="37"/>
                    <a:pt x="169" y="55"/>
                  </a:cubicBezTo>
                  <a:cubicBezTo>
                    <a:pt x="171" y="70"/>
                    <a:pt x="169" y="139"/>
                    <a:pt x="169" y="140"/>
                  </a:cubicBezTo>
                  <a:cubicBezTo>
                    <a:pt x="169" y="147"/>
                    <a:pt x="163" y="153"/>
                    <a:pt x="156" y="153"/>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393">
              <a:extLst>
                <a:ext uri="{FF2B5EF4-FFF2-40B4-BE49-F238E27FC236}">
                  <a16:creationId xmlns:a16="http://schemas.microsoft.com/office/drawing/2014/main" id="{008D9C5C-69AB-469C-8811-BFEB5A11EB03}"/>
                </a:ext>
              </a:extLst>
            </p:cNvPr>
            <p:cNvSpPr>
              <a:spLocks/>
            </p:cNvSpPr>
            <p:nvPr/>
          </p:nvSpPr>
          <p:spPr bwMode="auto">
            <a:xfrm>
              <a:off x="6522" y="1054"/>
              <a:ext cx="142" cy="143"/>
            </a:xfrm>
            <a:custGeom>
              <a:avLst/>
              <a:gdLst>
                <a:gd name="T0" fmla="*/ 222 w 222"/>
                <a:gd name="T1" fmla="*/ 111 h 222"/>
                <a:gd name="T2" fmla="*/ 222 w 222"/>
                <a:gd name="T3" fmla="*/ 111 h 222"/>
                <a:gd name="T4" fmla="*/ 111 w 222"/>
                <a:gd name="T5" fmla="*/ 222 h 222"/>
                <a:gd name="T6" fmla="*/ 0 w 222"/>
                <a:gd name="T7" fmla="*/ 111 h 222"/>
                <a:gd name="T8" fmla="*/ 111 w 222"/>
                <a:gd name="T9" fmla="*/ 0 h 222"/>
                <a:gd name="T10" fmla="*/ 222 w 222"/>
                <a:gd name="T11" fmla="*/ 111 h 222"/>
              </a:gdLst>
              <a:ahLst/>
              <a:cxnLst>
                <a:cxn ang="0">
                  <a:pos x="T0" y="T1"/>
                </a:cxn>
                <a:cxn ang="0">
                  <a:pos x="T2" y="T3"/>
                </a:cxn>
                <a:cxn ang="0">
                  <a:pos x="T4" y="T5"/>
                </a:cxn>
                <a:cxn ang="0">
                  <a:pos x="T6" y="T7"/>
                </a:cxn>
                <a:cxn ang="0">
                  <a:pos x="T8" y="T9"/>
                </a:cxn>
                <a:cxn ang="0">
                  <a:pos x="T10" y="T11"/>
                </a:cxn>
              </a:cxnLst>
              <a:rect l="0" t="0" r="r" b="b"/>
              <a:pathLst>
                <a:path w="222" h="222">
                  <a:moveTo>
                    <a:pt x="222" y="111"/>
                  </a:moveTo>
                  <a:lnTo>
                    <a:pt x="222" y="111"/>
                  </a:lnTo>
                  <a:cubicBezTo>
                    <a:pt x="222" y="172"/>
                    <a:pt x="172" y="222"/>
                    <a:pt x="111" y="222"/>
                  </a:cubicBezTo>
                  <a:cubicBezTo>
                    <a:pt x="50" y="222"/>
                    <a:pt x="0" y="172"/>
                    <a:pt x="0" y="111"/>
                  </a:cubicBezTo>
                  <a:cubicBezTo>
                    <a:pt x="0" y="49"/>
                    <a:pt x="50" y="0"/>
                    <a:pt x="111" y="0"/>
                  </a:cubicBezTo>
                  <a:cubicBezTo>
                    <a:pt x="172" y="0"/>
                    <a:pt x="222" y="49"/>
                    <a:pt x="222" y="111"/>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394">
              <a:extLst>
                <a:ext uri="{FF2B5EF4-FFF2-40B4-BE49-F238E27FC236}">
                  <a16:creationId xmlns:a16="http://schemas.microsoft.com/office/drawing/2014/main" id="{D6F98425-D43C-4AC8-9504-34B54244D5F1}"/>
                </a:ext>
              </a:extLst>
            </p:cNvPr>
            <p:cNvSpPr>
              <a:spLocks noEditPoints="1"/>
            </p:cNvSpPr>
            <p:nvPr/>
          </p:nvSpPr>
          <p:spPr bwMode="auto">
            <a:xfrm>
              <a:off x="6514" y="1045"/>
              <a:ext cx="159" cy="161"/>
            </a:xfrm>
            <a:custGeom>
              <a:avLst/>
              <a:gdLst>
                <a:gd name="T0" fmla="*/ 124 w 248"/>
                <a:gd name="T1" fmla="*/ 27 h 249"/>
                <a:gd name="T2" fmla="*/ 124 w 248"/>
                <a:gd name="T3" fmla="*/ 27 h 249"/>
                <a:gd name="T4" fmla="*/ 26 w 248"/>
                <a:gd name="T5" fmla="*/ 125 h 249"/>
                <a:gd name="T6" fmla="*/ 124 w 248"/>
                <a:gd name="T7" fmla="*/ 222 h 249"/>
                <a:gd name="T8" fmla="*/ 222 w 248"/>
                <a:gd name="T9" fmla="*/ 125 h 249"/>
                <a:gd name="T10" fmla="*/ 124 w 248"/>
                <a:gd name="T11" fmla="*/ 27 h 249"/>
                <a:gd name="T12" fmla="*/ 124 w 248"/>
                <a:gd name="T13" fmla="*/ 249 h 249"/>
                <a:gd name="T14" fmla="*/ 124 w 248"/>
                <a:gd name="T15" fmla="*/ 249 h 249"/>
                <a:gd name="T16" fmla="*/ 0 w 248"/>
                <a:gd name="T17" fmla="*/ 125 h 249"/>
                <a:gd name="T18" fmla="*/ 124 w 248"/>
                <a:gd name="T19" fmla="*/ 0 h 249"/>
                <a:gd name="T20" fmla="*/ 248 w 248"/>
                <a:gd name="T21" fmla="*/ 125 h 249"/>
                <a:gd name="T22" fmla="*/ 124 w 248"/>
                <a:gd name="T2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249">
                  <a:moveTo>
                    <a:pt x="124" y="27"/>
                  </a:moveTo>
                  <a:lnTo>
                    <a:pt x="124" y="27"/>
                  </a:lnTo>
                  <a:cubicBezTo>
                    <a:pt x="70" y="27"/>
                    <a:pt x="26" y="71"/>
                    <a:pt x="26" y="125"/>
                  </a:cubicBezTo>
                  <a:cubicBezTo>
                    <a:pt x="26" y="178"/>
                    <a:pt x="70" y="222"/>
                    <a:pt x="124" y="222"/>
                  </a:cubicBezTo>
                  <a:cubicBezTo>
                    <a:pt x="178" y="222"/>
                    <a:pt x="222" y="178"/>
                    <a:pt x="222" y="125"/>
                  </a:cubicBezTo>
                  <a:cubicBezTo>
                    <a:pt x="222" y="71"/>
                    <a:pt x="178" y="27"/>
                    <a:pt x="124" y="27"/>
                  </a:cubicBezTo>
                  <a:close/>
                  <a:moveTo>
                    <a:pt x="124" y="249"/>
                  </a:moveTo>
                  <a:lnTo>
                    <a:pt x="124" y="249"/>
                  </a:lnTo>
                  <a:cubicBezTo>
                    <a:pt x="56" y="249"/>
                    <a:pt x="0" y="193"/>
                    <a:pt x="0" y="125"/>
                  </a:cubicBezTo>
                  <a:cubicBezTo>
                    <a:pt x="0" y="56"/>
                    <a:pt x="56" y="0"/>
                    <a:pt x="124" y="0"/>
                  </a:cubicBezTo>
                  <a:cubicBezTo>
                    <a:pt x="193" y="0"/>
                    <a:pt x="248" y="56"/>
                    <a:pt x="248" y="125"/>
                  </a:cubicBezTo>
                  <a:cubicBezTo>
                    <a:pt x="248" y="193"/>
                    <a:pt x="193" y="249"/>
                    <a:pt x="124" y="249"/>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0" name="Group 119">
            <a:extLst>
              <a:ext uri="{FF2B5EF4-FFF2-40B4-BE49-F238E27FC236}">
                <a16:creationId xmlns:a16="http://schemas.microsoft.com/office/drawing/2014/main" id="{6AA36C56-AB52-4B04-B1E0-8AF1AA941769}"/>
              </a:ext>
            </a:extLst>
          </p:cNvPr>
          <p:cNvGrpSpPr>
            <a:grpSpLocks noChangeAspect="1"/>
          </p:cNvGrpSpPr>
          <p:nvPr/>
        </p:nvGrpSpPr>
        <p:grpSpPr bwMode="auto">
          <a:xfrm>
            <a:off x="7269926" y="4201596"/>
            <a:ext cx="680929" cy="740272"/>
            <a:chOff x="2724" y="2984"/>
            <a:chExt cx="252" cy="340"/>
          </a:xfrm>
        </p:grpSpPr>
        <p:sp>
          <p:nvSpPr>
            <p:cNvPr id="51" name="AutoShape 118">
              <a:extLst>
                <a:ext uri="{FF2B5EF4-FFF2-40B4-BE49-F238E27FC236}">
                  <a16:creationId xmlns:a16="http://schemas.microsoft.com/office/drawing/2014/main" id="{13BA628F-21A0-48C1-8A10-3FA843A51B35}"/>
                </a:ext>
              </a:extLst>
            </p:cNvPr>
            <p:cNvSpPr>
              <a:spLocks noChangeAspect="1" noChangeArrowheads="1" noTextEdit="1"/>
            </p:cNvSpPr>
            <p:nvPr/>
          </p:nvSpPr>
          <p:spPr bwMode="auto">
            <a:xfrm>
              <a:off x="2724" y="2984"/>
              <a:ext cx="252" cy="34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20">
              <a:extLst>
                <a:ext uri="{FF2B5EF4-FFF2-40B4-BE49-F238E27FC236}">
                  <a16:creationId xmlns:a16="http://schemas.microsoft.com/office/drawing/2014/main" id="{F7BE8617-F568-437A-9017-28252B88096B}"/>
                </a:ext>
              </a:extLst>
            </p:cNvPr>
            <p:cNvSpPr>
              <a:spLocks/>
            </p:cNvSpPr>
            <p:nvPr/>
          </p:nvSpPr>
          <p:spPr bwMode="auto">
            <a:xfrm>
              <a:off x="2747" y="3246"/>
              <a:ext cx="146" cy="78"/>
            </a:xfrm>
            <a:custGeom>
              <a:avLst/>
              <a:gdLst>
                <a:gd name="T0" fmla="*/ 15 w 285"/>
                <a:gd name="T1" fmla="*/ 153 h 153"/>
                <a:gd name="T2" fmla="*/ 15 w 285"/>
                <a:gd name="T3" fmla="*/ 153 h 153"/>
                <a:gd name="T4" fmla="*/ 2 w 285"/>
                <a:gd name="T5" fmla="*/ 140 h 153"/>
                <a:gd name="T6" fmla="*/ 2 w 285"/>
                <a:gd name="T7" fmla="*/ 55 h 153"/>
                <a:gd name="T8" fmla="*/ 44 w 285"/>
                <a:gd name="T9" fmla="*/ 16 h 153"/>
                <a:gd name="T10" fmla="*/ 152 w 285"/>
                <a:gd name="T11" fmla="*/ 1 h 153"/>
                <a:gd name="T12" fmla="*/ 164 w 285"/>
                <a:gd name="T13" fmla="*/ 7 h 153"/>
                <a:gd name="T14" fmla="*/ 209 w 285"/>
                <a:gd name="T15" fmla="*/ 77 h 153"/>
                <a:gd name="T16" fmla="*/ 260 w 285"/>
                <a:gd name="T17" fmla="*/ 8 h 153"/>
                <a:gd name="T18" fmla="*/ 278 w 285"/>
                <a:gd name="T19" fmla="*/ 5 h 153"/>
                <a:gd name="T20" fmla="*/ 281 w 285"/>
                <a:gd name="T21" fmla="*/ 23 h 153"/>
                <a:gd name="T22" fmla="*/ 220 w 285"/>
                <a:gd name="T23" fmla="*/ 108 h 153"/>
                <a:gd name="T24" fmla="*/ 209 w 285"/>
                <a:gd name="T25" fmla="*/ 113 h 153"/>
                <a:gd name="T26" fmla="*/ 198 w 285"/>
                <a:gd name="T27" fmla="*/ 107 h 153"/>
                <a:gd name="T28" fmla="*/ 146 w 285"/>
                <a:gd name="T29" fmla="*/ 28 h 153"/>
                <a:gd name="T30" fmla="*/ 49 w 285"/>
                <a:gd name="T31" fmla="*/ 42 h 153"/>
                <a:gd name="T32" fmla="*/ 29 w 285"/>
                <a:gd name="T33" fmla="*/ 56 h 153"/>
                <a:gd name="T34" fmla="*/ 28 w 285"/>
                <a:gd name="T35" fmla="*/ 58 h 153"/>
                <a:gd name="T36" fmla="*/ 29 w 285"/>
                <a:gd name="T37" fmla="*/ 139 h 153"/>
                <a:gd name="T38" fmla="*/ 16 w 285"/>
                <a:gd name="T39" fmla="*/ 153 h 153"/>
                <a:gd name="T40" fmla="*/ 15 w 285"/>
                <a:gd name="T41"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153">
                  <a:moveTo>
                    <a:pt x="15" y="153"/>
                  </a:moveTo>
                  <a:lnTo>
                    <a:pt x="15" y="153"/>
                  </a:lnTo>
                  <a:cubicBezTo>
                    <a:pt x="8" y="153"/>
                    <a:pt x="2" y="147"/>
                    <a:pt x="2" y="140"/>
                  </a:cubicBezTo>
                  <a:cubicBezTo>
                    <a:pt x="2" y="139"/>
                    <a:pt x="0" y="70"/>
                    <a:pt x="2" y="55"/>
                  </a:cubicBezTo>
                  <a:cubicBezTo>
                    <a:pt x="3" y="37"/>
                    <a:pt x="21" y="20"/>
                    <a:pt x="44" y="16"/>
                  </a:cubicBezTo>
                  <a:cubicBezTo>
                    <a:pt x="82" y="9"/>
                    <a:pt x="118" y="4"/>
                    <a:pt x="152" y="1"/>
                  </a:cubicBezTo>
                  <a:cubicBezTo>
                    <a:pt x="157" y="1"/>
                    <a:pt x="161" y="3"/>
                    <a:pt x="164" y="7"/>
                  </a:cubicBezTo>
                  <a:lnTo>
                    <a:pt x="209" y="77"/>
                  </a:lnTo>
                  <a:lnTo>
                    <a:pt x="260" y="8"/>
                  </a:lnTo>
                  <a:cubicBezTo>
                    <a:pt x="264" y="2"/>
                    <a:pt x="272" y="0"/>
                    <a:pt x="278" y="5"/>
                  </a:cubicBezTo>
                  <a:cubicBezTo>
                    <a:pt x="284" y="9"/>
                    <a:pt x="285" y="17"/>
                    <a:pt x="281" y="23"/>
                  </a:cubicBezTo>
                  <a:lnTo>
                    <a:pt x="220" y="108"/>
                  </a:lnTo>
                  <a:cubicBezTo>
                    <a:pt x="217" y="111"/>
                    <a:pt x="213" y="114"/>
                    <a:pt x="209" y="113"/>
                  </a:cubicBezTo>
                  <a:cubicBezTo>
                    <a:pt x="204" y="113"/>
                    <a:pt x="200" y="111"/>
                    <a:pt x="198" y="107"/>
                  </a:cubicBezTo>
                  <a:lnTo>
                    <a:pt x="146" y="28"/>
                  </a:lnTo>
                  <a:cubicBezTo>
                    <a:pt x="115" y="31"/>
                    <a:pt x="83" y="36"/>
                    <a:pt x="49" y="42"/>
                  </a:cubicBezTo>
                  <a:cubicBezTo>
                    <a:pt x="36" y="45"/>
                    <a:pt x="29" y="53"/>
                    <a:pt x="29" y="56"/>
                  </a:cubicBezTo>
                  <a:cubicBezTo>
                    <a:pt x="29" y="56"/>
                    <a:pt x="28" y="57"/>
                    <a:pt x="28" y="58"/>
                  </a:cubicBezTo>
                  <a:cubicBezTo>
                    <a:pt x="27" y="66"/>
                    <a:pt x="28" y="125"/>
                    <a:pt x="29" y="139"/>
                  </a:cubicBezTo>
                  <a:cubicBezTo>
                    <a:pt x="29" y="146"/>
                    <a:pt x="23" y="152"/>
                    <a:pt x="16" y="153"/>
                  </a:cubicBezTo>
                  <a:cubicBezTo>
                    <a:pt x="16" y="153"/>
                    <a:pt x="15" y="153"/>
                    <a:pt x="15" y="153"/>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21">
              <a:extLst>
                <a:ext uri="{FF2B5EF4-FFF2-40B4-BE49-F238E27FC236}">
                  <a16:creationId xmlns:a16="http://schemas.microsoft.com/office/drawing/2014/main" id="{81050F40-94AD-4E31-97E1-E8C3E2153F89}"/>
                </a:ext>
              </a:extLst>
            </p:cNvPr>
            <p:cNvSpPr>
              <a:spLocks/>
            </p:cNvSpPr>
            <p:nvPr/>
          </p:nvSpPr>
          <p:spPr bwMode="auto">
            <a:xfrm>
              <a:off x="2882" y="3246"/>
              <a:ext cx="88" cy="78"/>
            </a:xfrm>
            <a:custGeom>
              <a:avLst/>
              <a:gdLst>
                <a:gd name="T0" fmla="*/ 156 w 171"/>
                <a:gd name="T1" fmla="*/ 153 h 153"/>
                <a:gd name="T2" fmla="*/ 156 w 171"/>
                <a:gd name="T3" fmla="*/ 153 h 153"/>
                <a:gd name="T4" fmla="*/ 156 w 171"/>
                <a:gd name="T5" fmla="*/ 152 h 153"/>
                <a:gd name="T6" fmla="*/ 143 w 171"/>
                <a:gd name="T7" fmla="*/ 139 h 153"/>
                <a:gd name="T8" fmla="*/ 143 w 171"/>
                <a:gd name="T9" fmla="*/ 58 h 153"/>
                <a:gd name="T10" fmla="*/ 143 w 171"/>
                <a:gd name="T11" fmla="*/ 56 h 153"/>
                <a:gd name="T12" fmla="*/ 122 w 171"/>
                <a:gd name="T13" fmla="*/ 42 h 153"/>
                <a:gd name="T14" fmla="*/ 13 w 171"/>
                <a:gd name="T15" fmla="*/ 27 h 153"/>
                <a:gd name="T16" fmla="*/ 1 w 171"/>
                <a:gd name="T17" fmla="*/ 13 h 153"/>
                <a:gd name="T18" fmla="*/ 15 w 171"/>
                <a:gd name="T19" fmla="*/ 1 h 153"/>
                <a:gd name="T20" fmla="*/ 127 w 171"/>
                <a:gd name="T21" fmla="*/ 16 h 153"/>
                <a:gd name="T22" fmla="*/ 170 w 171"/>
                <a:gd name="T23" fmla="*/ 55 h 153"/>
                <a:gd name="T24" fmla="*/ 170 w 171"/>
                <a:gd name="T25" fmla="*/ 140 h 153"/>
                <a:gd name="T26" fmla="*/ 156 w 171"/>
                <a:gd name="T2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153">
                  <a:moveTo>
                    <a:pt x="156" y="153"/>
                  </a:moveTo>
                  <a:lnTo>
                    <a:pt x="156" y="153"/>
                  </a:lnTo>
                  <a:cubicBezTo>
                    <a:pt x="156" y="153"/>
                    <a:pt x="156" y="153"/>
                    <a:pt x="156" y="152"/>
                  </a:cubicBezTo>
                  <a:cubicBezTo>
                    <a:pt x="148" y="152"/>
                    <a:pt x="143" y="146"/>
                    <a:pt x="143" y="139"/>
                  </a:cubicBezTo>
                  <a:cubicBezTo>
                    <a:pt x="143" y="127"/>
                    <a:pt x="144" y="66"/>
                    <a:pt x="143" y="58"/>
                  </a:cubicBezTo>
                  <a:lnTo>
                    <a:pt x="143" y="56"/>
                  </a:lnTo>
                  <a:cubicBezTo>
                    <a:pt x="143" y="53"/>
                    <a:pt x="136" y="45"/>
                    <a:pt x="122" y="42"/>
                  </a:cubicBezTo>
                  <a:cubicBezTo>
                    <a:pt x="83" y="35"/>
                    <a:pt x="48" y="30"/>
                    <a:pt x="13" y="27"/>
                  </a:cubicBezTo>
                  <a:cubicBezTo>
                    <a:pt x="6" y="27"/>
                    <a:pt x="0" y="20"/>
                    <a:pt x="1" y="13"/>
                  </a:cubicBezTo>
                  <a:cubicBezTo>
                    <a:pt x="1" y="6"/>
                    <a:pt x="7" y="0"/>
                    <a:pt x="15" y="1"/>
                  </a:cubicBezTo>
                  <a:cubicBezTo>
                    <a:pt x="51" y="3"/>
                    <a:pt x="87" y="8"/>
                    <a:pt x="127" y="16"/>
                  </a:cubicBezTo>
                  <a:cubicBezTo>
                    <a:pt x="151" y="20"/>
                    <a:pt x="169" y="37"/>
                    <a:pt x="170" y="55"/>
                  </a:cubicBezTo>
                  <a:cubicBezTo>
                    <a:pt x="171" y="70"/>
                    <a:pt x="170" y="139"/>
                    <a:pt x="170" y="140"/>
                  </a:cubicBezTo>
                  <a:cubicBezTo>
                    <a:pt x="169" y="147"/>
                    <a:pt x="163" y="153"/>
                    <a:pt x="156" y="153"/>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122">
              <a:extLst>
                <a:ext uri="{FF2B5EF4-FFF2-40B4-BE49-F238E27FC236}">
                  <a16:creationId xmlns:a16="http://schemas.microsoft.com/office/drawing/2014/main" id="{ECC9B85A-8675-4F2D-8BD3-40243DE1CBC8}"/>
                </a:ext>
              </a:extLst>
            </p:cNvPr>
            <p:cNvSpPr>
              <a:spLocks/>
            </p:cNvSpPr>
            <p:nvPr/>
          </p:nvSpPr>
          <p:spPr bwMode="auto">
            <a:xfrm>
              <a:off x="2799" y="3119"/>
              <a:ext cx="114" cy="114"/>
            </a:xfrm>
            <a:custGeom>
              <a:avLst/>
              <a:gdLst>
                <a:gd name="T0" fmla="*/ 221 w 221"/>
                <a:gd name="T1" fmla="*/ 111 h 222"/>
                <a:gd name="T2" fmla="*/ 221 w 221"/>
                <a:gd name="T3" fmla="*/ 111 h 222"/>
                <a:gd name="T4" fmla="*/ 111 w 221"/>
                <a:gd name="T5" fmla="*/ 222 h 222"/>
                <a:gd name="T6" fmla="*/ 0 w 221"/>
                <a:gd name="T7" fmla="*/ 111 h 222"/>
                <a:gd name="T8" fmla="*/ 111 w 221"/>
                <a:gd name="T9" fmla="*/ 0 h 222"/>
                <a:gd name="T10" fmla="*/ 221 w 221"/>
                <a:gd name="T11" fmla="*/ 111 h 222"/>
              </a:gdLst>
              <a:ahLst/>
              <a:cxnLst>
                <a:cxn ang="0">
                  <a:pos x="T0" y="T1"/>
                </a:cxn>
                <a:cxn ang="0">
                  <a:pos x="T2" y="T3"/>
                </a:cxn>
                <a:cxn ang="0">
                  <a:pos x="T4" y="T5"/>
                </a:cxn>
                <a:cxn ang="0">
                  <a:pos x="T6" y="T7"/>
                </a:cxn>
                <a:cxn ang="0">
                  <a:pos x="T8" y="T9"/>
                </a:cxn>
                <a:cxn ang="0">
                  <a:pos x="T10" y="T11"/>
                </a:cxn>
              </a:cxnLst>
              <a:rect l="0" t="0" r="r" b="b"/>
              <a:pathLst>
                <a:path w="221" h="222">
                  <a:moveTo>
                    <a:pt x="221" y="111"/>
                  </a:moveTo>
                  <a:lnTo>
                    <a:pt x="221" y="111"/>
                  </a:lnTo>
                  <a:cubicBezTo>
                    <a:pt x="221" y="172"/>
                    <a:pt x="172" y="222"/>
                    <a:pt x="111" y="222"/>
                  </a:cubicBezTo>
                  <a:cubicBezTo>
                    <a:pt x="49" y="222"/>
                    <a:pt x="0" y="172"/>
                    <a:pt x="0" y="111"/>
                  </a:cubicBezTo>
                  <a:cubicBezTo>
                    <a:pt x="0" y="49"/>
                    <a:pt x="49" y="0"/>
                    <a:pt x="111" y="0"/>
                  </a:cubicBezTo>
                  <a:cubicBezTo>
                    <a:pt x="172" y="0"/>
                    <a:pt x="221" y="49"/>
                    <a:pt x="221" y="111"/>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23">
              <a:extLst>
                <a:ext uri="{FF2B5EF4-FFF2-40B4-BE49-F238E27FC236}">
                  <a16:creationId xmlns:a16="http://schemas.microsoft.com/office/drawing/2014/main" id="{6728A668-BE75-4976-BC2D-298D131674C5}"/>
                </a:ext>
              </a:extLst>
            </p:cNvPr>
            <p:cNvSpPr>
              <a:spLocks noEditPoints="1"/>
            </p:cNvSpPr>
            <p:nvPr/>
          </p:nvSpPr>
          <p:spPr bwMode="auto">
            <a:xfrm>
              <a:off x="2791" y="3112"/>
              <a:ext cx="129" cy="128"/>
            </a:xfrm>
            <a:custGeom>
              <a:avLst/>
              <a:gdLst>
                <a:gd name="T0" fmla="*/ 125 w 249"/>
                <a:gd name="T1" fmla="*/ 27 h 249"/>
                <a:gd name="T2" fmla="*/ 125 w 249"/>
                <a:gd name="T3" fmla="*/ 27 h 249"/>
                <a:gd name="T4" fmla="*/ 27 w 249"/>
                <a:gd name="T5" fmla="*/ 125 h 249"/>
                <a:gd name="T6" fmla="*/ 125 w 249"/>
                <a:gd name="T7" fmla="*/ 222 h 249"/>
                <a:gd name="T8" fmla="*/ 222 w 249"/>
                <a:gd name="T9" fmla="*/ 125 h 249"/>
                <a:gd name="T10" fmla="*/ 125 w 249"/>
                <a:gd name="T11" fmla="*/ 27 h 249"/>
                <a:gd name="T12" fmla="*/ 125 w 249"/>
                <a:gd name="T13" fmla="*/ 249 h 249"/>
                <a:gd name="T14" fmla="*/ 125 w 249"/>
                <a:gd name="T15" fmla="*/ 249 h 249"/>
                <a:gd name="T16" fmla="*/ 0 w 249"/>
                <a:gd name="T17" fmla="*/ 125 h 249"/>
                <a:gd name="T18" fmla="*/ 125 w 249"/>
                <a:gd name="T19" fmla="*/ 0 h 249"/>
                <a:gd name="T20" fmla="*/ 249 w 249"/>
                <a:gd name="T21" fmla="*/ 125 h 249"/>
                <a:gd name="T22" fmla="*/ 125 w 249"/>
                <a:gd name="T2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249">
                  <a:moveTo>
                    <a:pt x="125" y="27"/>
                  </a:moveTo>
                  <a:lnTo>
                    <a:pt x="125" y="27"/>
                  </a:lnTo>
                  <a:cubicBezTo>
                    <a:pt x="71" y="27"/>
                    <a:pt x="27" y="71"/>
                    <a:pt x="27" y="125"/>
                  </a:cubicBezTo>
                  <a:cubicBezTo>
                    <a:pt x="27" y="178"/>
                    <a:pt x="71" y="222"/>
                    <a:pt x="125" y="222"/>
                  </a:cubicBezTo>
                  <a:cubicBezTo>
                    <a:pt x="178" y="222"/>
                    <a:pt x="222" y="178"/>
                    <a:pt x="222" y="125"/>
                  </a:cubicBezTo>
                  <a:cubicBezTo>
                    <a:pt x="222" y="71"/>
                    <a:pt x="178" y="27"/>
                    <a:pt x="125" y="27"/>
                  </a:cubicBezTo>
                  <a:close/>
                  <a:moveTo>
                    <a:pt x="125" y="249"/>
                  </a:moveTo>
                  <a:lnTo>
                    <a:pt x="125" y="249"/>
                  </a:lnTo>
                  <a:cubicBezTo>
                    <a:pt x="56" y="249"/>
                    <a:pt x="0" y="193"/>
                    <a:pt x="0" y="125"/>
                  </a:cubicBezTo>
                  <a:cubicBezTo>
                    <a:pt x="0" y="56"/>
                    <a:pt x="56" y="0"/>
                    <a:pt x="125" y="0"/>
                  </a:cubicBezTo>
                  <a:cubicBezTo>
                    <a:pt x="193" y="0"/>
                    <a:pt x="249" y="56"/>
                    <a:pt x="249" y="125"/>
                  </a:cubicBezTo>
                  <a:cubicBezTo>
                    <a:pt x="249" y="193"/>
                    <a:pt x="193" y="249"/>
                    <a:pt x="125" y="249"/>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124">
              <a:extLst>
                <a:ext uri="{FF2B5EF4-FFF2-40B4-BE49-F238E27FC236}">
                  <a16:creationId xmlns:a16="http://schemas.microsoft.com/office/drawing/2014/main" id="{20E6D331-85FB-4CA2-9723-2F32524BBBED}"/>
                </a:ext>
              </a:extLst>
            </p:cNvPr>
            <p:cNvSpPr>
              <a:spLocks/>
            </p:cNvSpPr>
            <p:nvPr/>
          </p:nvSpPr>
          <p:spPr bwMode="auto">
            <a:xfrm>
              <a:off x="2724" y="3075"/>
              <a:ext cx="43" cy="44"/>
            </a:xfrm>
            <a:custGeom>
              <a:avLst/>
              <a:gdLst>
                <a:gd name="T0" fmla="*/ 83 w 83"/>
                <a:gd name="T1" fmla="*/ 42 h 84"/>
                <a:gd name="T2" fmla="*/ 83 w 83"/>
                <a:gd name="T3" fmla="*/ 42 h 84"/>
                <a:gd name="T4" fmla="*/ 41 w 83"/>
                <a:gd name="T5" fmla="*/ 84 h 84"/>
                <a:gd name="T6" fmla="*/ 0 w 83"/>
                <a:gd name="T7" fmla="*/ 42 h 84"/>
                <a:gd name="T8" fmla="*/ 41 w 83"/>
                <a:gd name="T9" fmla="*/ 0 h 84"/>
                <a:gd name="T10" fmla="*/ 83 w 83"/>
                <a:gd name="T11" fmla="*/ 42 h 84"/>
              </a:gdLst>
              <a:ahLst/>
              <a:cxnLst>
                <a:cxn ang="0">
                  <a:pos x="T0" y="T1"/>
                </a:cxn>
                <a:cxn ang="0">
                  <a:pos x="T2" y="T3"/>
                </a:cxn>
                <a:cxn ang="0">
                  <a:pos x="T4" y="T5"/>
                </a:cxn>
                <a:cxn ang="0">
                  <a:pos x="T6" y="T7"/>
                </a:cxn>
                <a:cxn ang="0">
                  <a:pos x="T8" y="T9"/>
                </a:cxn>
                <a:cxn ang="0">
                  <a:pos x="T10" y="T11"/>
                </a:cxn>
              </a:cxnLst>
              <a:rect l="0" t="0" r="r" b="b"/>
              <a:pathLst>
                <a:path w="83" h="84">
                  <a:moveTo>
                    <a:pt x="83" y="42"/>
                  </a:moveTo>
                  <a:lnTo>
                    <a:pt x="83" y="42"/>
                  </a:lnTo>
                  <a:cubicBezTo>
                    <a:pt x="83" y="65"/>
                    <a:pt x="64" y="84"/>
                    <a:pt x="41" y="84"/>
                  </a:cubicBezTo>
                  <a:cubicBezTo>
                    <a:pt x="18" y="84"/>
                    <a:pt x="0" y="65"/>
                    <a:pt x="0" y="42"/>
                  </a:cubicBezTo>
                  <a:cubicBezTo>
                    <a:pt x="0" y="19"/>
                    <a:pt x="18" y="0"/>
                    <a:pt x="41" y="0"/>
                  </a:cubicBezTo>
                  <a:cubicBezTo>
                    <a:pt x="64" y="0"/>
                    <a:pt x="83" y="19"/>
                    <a:pt x="83" y="42"/>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25">
              <a:extLst>
                <a:ext uri="{FF2B5EF4-FFF2-40B4-BE49-F238E27FC236}">
                  <a16:creationId xmlns:a16="http://schemas.microsoft.com/office/drawing/2014/main" id="{8714514F-C046-4815-853D-6ECCA6FE3912}"/>
                </a:ext>
              </a:extLst>
            </p:cNvPr>
            <p:cNvSpPr>
              <a:spLocks/>
            </p:cNvSpPr>
            <p:nvPr/>
          </p:nvSpPr>
          <p:spPr bwMode="auto">
            <a:xfrm>
              <a:off x="2888" y="2979"/>
              <a:ext cx="43" cy="43"/>
            </a:xfrm>
            <a:custGeom>
              <a:avLst/>
              <a:gdLst>
                <a:gd name="T0" fmla="*/ 84 w 84"/>
                <a:gd name="T1" fmla="*/ 41 h 83"/>
                <a:gd name="T2" fmla="*/ 84 w 84"/>
                <a:gd name="T3" fmla="*/ 41 h 83"/>
                <a:gd name="T4" fmla="*/ 42 w 84"/>
                <a:gd name="T5" fmla="*/ 83 h 83"/>
                <a:gd name="T6" fmla="*/ 0 w 84"/>
                <a:gd name="T7" fmla="*/ 41 h 83"/>
                <a:gd name="T8" fmla="*/ 42 w 84"/>
                <a:gd name="T9" fmla="*/ 0 h 83"/>
                <a:gd name="T10" fmla="*/ 84 w 84"/>
                <a:gd name="T11" fmla="*/ 41 h 83"/>
              </a:gdLst>
              <a:ahLst/>
              <a:cxnLst>
                <a:cxn ang="0">
                  <a:pos x="T0" y="T1"/>
                </a:cxn>
                <a:cxn ang="0">
                  <a:pos x="T2" y="T3"/>
                </a:cxn>
                <a:cxn ang="0">
                  <a:pos x="T4" y="T5"/>
                </a:cxn>
                <a:cxn ang="0">
                  <a:pos x="T6" y="T7"/>
                </a:cxn>
                <a:cxn ang="0">
                  <a:pos x="T8" y="T9"/>
                </a:cxn>
                <a:cxn ang="0">
                  <a:pos x="T10" y="T11"/>
                </a:cxn>
              </a:cxnLst>
              <a:rect l="0" t="0" r="r" b="b"/>
              <a:pathLst>
                <a:path w="84" h="83">
                  <a:moveTo>
                    <a:pt x="84" y="41"/>
                  </a:moveTo>
                  <a:lnTo>
                    <a:pt x="84" y="41"/>
                  </a:lnTo>
                  <a:cubicBezTo>
                    <a:pt x="84" y="64"/>
                    <a:pt x="65" y="83"/>
                    <a:pt x="42" y="83"/>
                  </a:cubicBezTo>
                  <a:cubicBezTo>
                    <a:pt x="19" y="83"/>
                    <a:pt x="0" y="64"/>
                    <a:pt x="0" y="41"/>
                  </a:cubicBezTo>
                  <a:cubicBezTo>
                    <a:pt x="0" y="18"/>
                    <a:pt x="19" y="0"/>
                    <a:pt x="42" y="0"/>
                  </a:cubicBezTo>
                  <a:cubicBezTo>
                    <a:pt x="65" y="0"/>
                    <a:pt x="84" y="18"/>
                    <a:pt x="84" y="41"/>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26">
              <a:extLst>
                <a:ext uri="{FF2B5EF4-FFF2-40B4-BE49-F238E27FC236}">
                  <a16:creationId xmlns:a16="http://schemas.microsoft.com/office/drawing/2014/main" id="{58CF5376-B333-4DB2-8A03-4FFCDDCEED7B}"/>
                </a:ext>
              </a:extLst>
            </p:cNvPr>
            <p:cNvSpPr>
              <a:spLocks/>
            </p:cNvSpPr>
            <p:nvPr/>
          </p:nvSpPr>
          <p:spPr bwMode="auto">
            <a:xfrm>
              <a:off x="2931" y="3155"/>
              <a:ext cx="43" cy="43"/>
            </a:xfrm>
            <a:custGeom>
              <a:avLst/>
              <a:gdLst>
                <a:gd name="T0" fmla="*/ 84 w 84"/>
                <a:gd name="T1" fmla="*/ 42 h 84"/>
                <a:gd name="T2" fmla="*/ 84 w 84"/>
                <a:gd name="T3" fmla="*/ 42 h 84"/>
                <a:gd name="T4" fmla="*/ 42 w 84"/>
                <a:gd name="T5" fmla="*/ 84 h 84"/>
                <a:gd name="T6" fmla="*/ 0 w 84"/>
                <a:gd name="T7" fmla="*/ 42 h 84"/>
                <a:gd name="T8" fmla="*/ 42 w 84"/>
                <a:gd name="T9" fmla="*/ 0 h 84"/>
                <a:gd name="T10" fmla="*/ 84 w 84"/>
                <a:gd name="T11" fmla="*/ 42 h 84"/>
              </a:gdLst>
              <a:ahLst/>
              <a:cxnLst>
                <a:cxn ang="0">
                  <a:pos x="T0" y="T1"/>
                </a:cxn>
                <a:cxn ang="0">
                  <a:pos x="T2" y="T3"/>
                </a:cxn>
                <a:cxn ang="0">
                  <a:pos x="T4" y="T5"/>
                </a:cxn>
                <a:cxn ang="0">
                  <a:pos x="T6" y="T7"/>
                </a:cxn>
                <a:cxn ang="0">
                  <a:pos x="T8" y="T9"/>
                </a:cxn>
                <a:cxn ang="0">
                  <a:pos x="T10" y="T11"/>
                </a:cxn>
              </a:cxnLst>
              <a:rect l="0" t="0" r="r" b="b"/>
              <a:pathLst>
                <a:path w="84" h="84">
                  <a:moveTo>
                    <a:pt x="84" y="42"/>
                  </a:moveTo>
                  <a:lnTo>
                    <a:pt x="84" y="42"/>
                  </a:lnTo>
                  <a:cubicBezTo>
                    <a:pt x="84" y="65"/>
                    <a:pt x="65" y="84"/>
                    <a:pt x="42" y="84"/>
                  </a:cubicBezTo>
                  <a:cubicBezTo>
                    <a:pt x="19" y="84"/>
                    <a:pt x="0" y="65"/>
                    <a:pt x="0" y="42"/>
                  </a:cubicBezTo>
                  <a:cubicBezTo>
                    <a:pt x="0" y="19"/>
                    <a:pt x="19" y="0"/>
                    <a:pt x="42" y="0"/>
                  </a:cubicBezTo>
                  <a:cubicBezTo>
                    <a:pt x="65" y="0"/>
                    <a:pt x="84" y="19"/>
                    <a:pt x="84" y="42"/>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27">
              <a:extLst>
                <a:ext uri="{FF2B5EF4-FFF2-40B4-BE49-F238E27FC236}">
                  <a16:creationId xmlns:a16="http://schemas.microsoft.com/office/drawing/2014/main" id="{4A65BA0C-DE11-44AD-ABFE-9BBC1B2617BD}"/>
                </a:ext>
              </a:extLst>
            </p:cNvPr>
            <p:cNvSpPr>
              <a:spLocks/>
            </p:cNvSpPr>
            <p:nvPr/>
          </p:nvSpPr>
          <p:spPr bwMode="auto">
            <a:xfrm>
              <a:off x="2947" y="3061"/>
              <a:ext cx="34" cy="34"/>
            </a:xfrm>
            <a:custGeom>
              <a:avLst/>
              <a:gdLst>
                <a:gd name="T0" fmla="*/ 66 w 66"/>
                <a:gd name="T1" fmla="*/ 33 h 66"/>
                <a:gd name="T2" fmla="*/ 66 w 66"/>
                <a:gd name="T3" fmla="*/ 33 h 66"/>
                <a:gd name="T4" fmla="*/ 33 w 66"/>
                <a:gd name="T5" fmla="*/ 66 h 66"/>
                <a:gd name="T6" fmla="*/ 0 w 66"/>
                <a:gd name="T7" fmla="*/ 33 h 66"/>
                <a:gd name="T8" fmla="*/ 33 w 66"/>
                <a:gd name="T9" fmla="*/ 0 h 66"/>
                <a:gd name="T10" fmla="*/ 66 w 66"/>
                <a:gd name="T11" fmla="*/ 33 h 66"/>
              </a:gdLst>
              <a:ahLst/>
              <a:cxnLst>
                <a:cxn ang="0">
                  <a:pos x="T0" y="T1"/>
                </a:cxn>
                <a:cxn ang="0">
                  <a:pos x="T2" y="T3"/>
                </a:cxn>
                <a:cxn ang="0">
                  <a:pos x="T4" y="T5"/>
                </a:cxn>
                <a:cxn ang="0">
                  <a:pos x="T6" y="T7"/>
                </a:cxn>
                <a:cxn ang="0">
                  <a:pos x="T8" y="T9"/>
                </a:cxn>
                <a:cxn ang="0">
                  <a:pos x="T10" y="T11"/>
                </a:cxn>
              </a:cxnLst>
              <a:rect l="0" t="0" r="r" b="b"/>
              <a:pathLst>
                <a:path w="66" h="66">
                  <a:moveTo>
                    <a:pt x="66" y="33"/>
                  </a:moveTo>
                  <a:lnTo>
                    <a:pt x="66" y="33"/>
                  </a:lnTo>
                  <a:cubicBezTo>
                    <a:pt x="66" y="51"/>
                    <a:pt x="51" y="66"/>
                    <a:pt x="33" y="66"/>
                  </a:cubicBezTo>
                  <a:cubicBezTo>
                    <a:pt x="15" y="66"/>
                    <a:pt x="0" y="51"/>
                    <a:pt x="0" y="33"/>
                  </a:cubicBezTo>
                  <a:cubicBezTo>
                    <a:pt x="0" y="15"/>
                    <a:pt x="15" y="0"/>
                    <a:pt x="33" y="0"/>
                  </a:cubicBezTo>
                  <a:cubicBezTo>
                    <a:pt x="51" y="0"/>
                    <a:pt x="66" y="15"/>
                    <a:pt x="66" y="33"/>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128">
              <a:extLst>
                <a:ext uri="{FF2B5EF4-FFF2-40B4-BE49-F238E27FC236}">
                  <a16:creationId xmlns:a16="http://schemas.microsoft.com/office/drawing/2014/main" id="{95D82694-96A9-4480-96EA-B9D1281B5B16}"/>
                </a:ext>
              </a:extLst>
            </p:cNvPr>
            <p:cNvSpPr>
              <a:spLocks/>
            </p:cNvSpPr>
            <p:nvPr/>
          </p:nvSpPr>
          <p:spPr bwMode="auto">
            <a:xfrm>
              <a:off x="2787" y="2979"/>
              <a:ext cx="41" cy="40"/>
            </a:xfrm>
            <a:custGeom>
              <a:avLst/>
              <a:gdLst>
                <a:gd name="T0" fmla="*/ 78 w 78"/>
                <a:gd name="T1" fmla="*/ 38 h 77"/>
                <a:gd name="T2" fmla="*/ 78 w 78"/>
                <a:gd name="T3" fmla="*/ 38 h 77"/>
                <a:gd name="T4" fmla="*/ 39 w 78"/>
                <a:gd name="T5" fmla="*/ 77 h 77"/>
                <a:gd name="T6" fmla="*/ 0 w 78"/>
                <a:gd name="T7" fmla="*/ 38 h 77"/>
                <a:gd name="T8" fmla="*/ 39 w 78"/>
                <a:gd name="T9" fmla="*/ 0 h 77"/>
                <a:gd name="T10" fmla="*/ 78 w 78"/>
                <a:gd name="T11" fmla="*/ 38 h 77"/>
              </a:gdLst>
              <a:ahLst/>
              <a:cxnLst>
                <a:cxn ang="0">
                  <a:pos x="T0" y="T1"/>
                </a:cxn>
                <a:cxn ang="0">
                  <a:pos x="T2" y="T3"/>
                </a:cxn>
                <a:cxn ang="0">
                  <a:pos x="T4" y="T5"/>
                </a:cxn>
                <a:cxn ang="0">
                  <a:pos x="T6" y="T7"/>
                </a:cxn>
                <a:cxn ang="0">
                  <a:pos x="T8" y="T9"/>
                </a:cxn>
                <a:cxn ang="0">
                  <a:pos x="T10" y="T11"/>
                </a:cxn>
              </a:cxnLst>
              <a:rect l="0" t="0" r="r" b="b"/>
              <a:pathLst>
                <a:path w="78" h="77">
                  <a:moveTo>
                    <a:pt x="78" y="38"/>
                  </a:moveTo>
                  <a:lnTo>
                    <a:pt x="78" y="38"/>
                  </a:lnTo>
                  <a:cubicBezTo>
                    <a:pt x="78" y="60"/>
                    <a:pt x="60" y="77"/>
                    <a:pt x="39" y="77"/>
                  </a:cubicBezTo>
                  <a:cubicBezTo>
                    <a:pt x="17" y="77"/>
                    <a:pt x="0" y="60"/>
                    <a:pt x="0" y="38"/>
                  </a:cubicBezTo>
                  <a:cubicBezTo>
                    <a:pt x="0" y="17"/>
                    <a:pt x="17" y="0"/>
                    <a:pt x="39" y="0"/>
                  </a:cubicBezTo>
                  <a:cubicBezTo>
                    <a:pt x="60" y="0"/>
                    <a:pt x="78" y="17"/>
                    <a:pt x="78" y="38"/>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129">
              <a:extLst>
                <a:ext uri="{FF2B5EF4-FFF2-40B4-BE49-F238E27FC236}">
                  <a16:creationId xmlns:a16="http://schemas.microsoft.com/office/drawing/2014/main" id="{47A4536D-8141-49C0-916E-52676F915CE2}"/>
                </a:ext>
              </a:extLst>
            </p:cNvPr>
            <p:cNvSpPr>
              <a:spLocks/>
            </p:cNvSpPr>
            <p:nvPr/>
          </p:nvSpPr>
          <p:spPr bwMode="auto">
            <a:xfrm>
              <a:off x="2754" y="3166"/>
              <a:ext cx="34" cy="34"/>
            </a:xfrm>
            <a:custGeom>
              <a:avLst/>
              <a:gdLst>
                <a:gd name="T0" fmla="*/ 66 w 66"/>
                <a:gd name="T1" fmla="*/ 32 h 65"/>
                <a:gd name="T2" fmla="*/ 66 w 66"/>
                <a:gd name="T3" fmla="*/ 32 h 65"/>
                <a:gd name="T4" fmla="*/ 33 w 66"/>
                <a:gd name="T5" fmla="*/ 65 h 65"/>
                <a:gd name="T6" fmla="*/ 0 w 66"/>
                <a:gd name="T7" fmla="*/ 32 h 65"/>
                <a:gd name="T8" fmla="*/ 33 w 66"/>
                <a:gd name="T9" fmla="*/ 0 h 65"/>
                <a:gd name="T10" fmla="*/ 66 w 66"/>
                <a:gd name="T11" fmla="*/ 32 h 65"/>
              </a:gdLst>
              <a:ahLst/>
              <a:cxnLst>
                <a:cxn ang="0">
                  <a:pos x="T0" y="T1"/>
                </a:cxn>
                <a:cxn ang="0">
                  <a:pos x="T2" y="T3"/>
                </a:cxn>
                <a:cxn ang="0">
                  <a:pos x="T4" y="T5"/>
                </a:cxn>
                <a:cxn ang="0">
                  <a:pos x="T6" y="T7"/>
                </a:cxn>
                <a:cxn ang="0">
                  <a:pos x="T8" y="T9"/>
                </a:cxn>
                <a:cxn ang="0">
                  <a:pos x="T10" y="T11"/>
                </a:cxn>
              </a:cxnLst>
              <a:rect l="0" t="0" r="r" b="b"/>
              <a:pathLst>
                <a:path w="66" h="65">
                  <a:moveTo>
                    <a:pt x="66" y="32"/>
                  </a:moveTo>
                  <a:lnTo>
                    <a:pt x="66" y="32"/>
                  </a:lnTo>
                  <a:cubicBezTo>
                    <a:pt x="66" y="50"/>
                    <a:pt x="51" y="65"/>
                    <a:pt x="33" y="65"/>
                  </a:cubicBezTo>
                  <a:cubicBezTo>
                    <a:pt x="15" y="65"/>
                    <a:pt x="0" y="50"/>
                    <a:pt x="0" y="32"/>
                  </a:cubicBezTo>
                  <a:cubicBezTo>
                    <a:pt x="0" y="14"/>
                    <a:pt x="15" y="0"/>
                    <a:pt x="33" y="0"/>
                  </a:cubicBezTo>
                  <a:cubicBezTo>
                    <a:pt x="51" y="0"/>
                    <a:pt x="66" y="14"/>
                    <a:pt x="66" y="32"/>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130">
              <a:extLst>
                <a:ext uri="{FF2B5EF4-FFF2-40B4-BE49-F238E27FC236}">
                  <a16:creationId xmlns:a16="http://schemas.microsoft.com/office/drawing/2014/main" id="{C9CCCAE4-DD3C-41EA-92B3-6FFA0F3F6D24}"/>
                </a:ext>
              </a:extLst>
            </p:cNvPr>
            <p:cNvSpPr>
              <a:spLocks/>
            </p:cNvSpPr>
            <p:nvPr/>
          </p:nvSpPr>
          <p:spPr bwMode="auto">
            <a:xfrm>
              <a:off x="2742" y="3106"/>
              <a:ext cx="28" cy="70"/>
            </a:xfrm>
            <a:custGeom>
              <a:avLst/>
              <a:gdLst>
                <a:gd name="T0" fmla="*/ 38 w 56"/>
                <a:gd name="T1" fmla="*/ 136 h 136"/>
                <a:gd name="T2" fmla="*/ 38 w 56"/>
                <a:gd name="T3" fmla="*/ 136 h 136"/>
                <a:gd name="T4" fmla="*/ 0 w 56"/>
                <a:gd name="T5" fmla="*/ 2 h 136"/>
                <a:gd name="T6" fmla="*/ 20 w 56"/>
                <a:gd name="T7" fmla="*/ 0 h 136"/>
                <a:gd name="T8" fmla="*/ 56 w 56"/>
                <a:gd name="T9" fmla="*/ 127 h 136"/>
                <a:gd name="T10" fmla="*/ 38 w 56"/>
                <a:gd name="T11" fmla="*/ 136 h 136"/>
              </a:gdLst>
              <a:ahLst/>
              <a:cxnLst>
                <a:cxn ang="0">
                  <a:pos x="T0" y="T1"/>
                </a:cxn>
                <a:cxn ang="0">
                  <a:pos x="T2" y="T3"/>
                </a:cxn>
                <a:cxn ang="0">
                  <a:pos x="T4" y="T5"/>
                </a:cxn>
                <a:cxn ang="0">
                  <a:pos x="T6" y="T7"/>
                </a:cxn>
                <a:cxn ang="0">
                  <a:pos x="T8" y="T9"/>
                </a:cxn>
                <a:cxn ang="0">
                  <a:pos x="T10" y="T11"/>
                </a:cxn>
              </a:cxnLst>
              <a:rect l="0" t="0" r="r" b="b"/>
              <a:pathLst>
                <a:path w="56" h="136">
                  <a:moveTo>
                    <a:pt x="38" y="136"/>
                  </a:moveTo>
                  <a:lnTo>
                    <a:pt x="38" y="136"/>
                  </a:lnTo>
                  <a:cubicBezTo>
                    <a:pt x="37" y="134"/>
                    <a:pt x="7" y="79"/>
                    <a:pt x="0" y="2"/>
                  </a:cubicBezTo>
                  <a:lnTo>
                    <a:pt x="20" y="0"/>
                  </a:lnTo>
                  <a:cubicBezTo>
                    <a:pt x="27" y="73"/>
                    <a:pt x="56" y="126"/>
                    <a:pt x="56" y="127"/>
                  </a:cubicBezTo>
                  <a:lnTo>
                    <a:pt x="38" y="136"/>
                  </a:ln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131">
              <a:extLst>
                <a:ext uri="{FF2B5EF4-FFF2-40B4-BE49-F238E27FC236}">
                  <a16:creationId xmlns:a16="http://schemas.microsoft.com/office/drawing/2014/main" id="{20690DEC-5F2B-498A-8C71-9AFE1B39B846}"/>
                </a:ext>
              </a:extLst>
            </p:cNvPr>
            <p:cNvSpPr>
              <a:spLocks/>
            </p:cNvSpPr>
            <p:nvPr/>
          </p:nvSpPr>
          <p:spPr bwMode="auto">
            <a:xfrm>
              <a:off x="2749" y="3006"/>
              <a:ext cx="59" cy="81"/>
            </a:xfrm>
            <a:custGeom>
              <a:avLst/>
              <a:gdLst>
                <a:gd name="T0" fmla="*/ 19 w 116"/>
                <a:gd name="T1" fmla="*/ 158 h 158"/>
                <a:gd name="T2" fmla="*/ 19 w 116"/>
                <a:gd name="T3" fmla="*/ 158 h 158"/>
                <a:gd name="T4" fmla="*/ 0 w 116"/>
                <a:gd name="T5" fmla="*/ 150 h 158"/>
                <a:gd name="T6" fmla="*/ 105 w 116"/>
                <a:gd name="T7" fmla="*/ 0 h 158"/>
                <a:gd name="T8" fmla="*/ 116 w 116"/>
                <a:gd name="T9" fmla="*/ 17 h 158"/>
                <a:gd name="T10" fmla="*/ 19 w 116"/>
                <a:gd name="T11" fmla="*/ 158 h 158"/>
              </a:gdLst>
              <a:ahLst/>
              <a:cxnLst>
                <a:cxn ang="0">
                  <a:pos x="T0" y="T1"/>
                </a:cxn>
                <a:cxn ang="0">
                  <a:pos x="T2" y="T3"/>
                </a:cxn>
                <a:cxn ang="0">
                  <a:pos x="T4" y="T5"/>
                </a:cxn>
                <a:cxn ang="0">
                  <a:pos x="T6" y="T7"/>
                </a:cxn>
                <a:cxn ang="0">
                  <a:pos x="T8" y="T9"/>
                </a:cxn>
                <a:cxn ang="0">
                  <a:pos x="T10" y="T11"/>
                </a:cxn>
              </a:cxnLst>
              <a:rect l="0" t="0" r="r" b="b"/>
              <a:pathLst>
                <a:path w="116" h="158">
                  <a:moveTo>
                    <a:pt x="19" y="158"/>
                  </a:moveTo>
                  <a:lnTo>
                    <a:pt x="19" y="158"/>
                  </a:lnTo>
                  <a:lnTo>
                    <a:pt x="0" y="150"/>
                  </a:lnTo>
                  <a:cubicBezTo>
                    <a:pt x="2" y="146"/>
                    <a:pt x="48" y="40"/>
                    <a:pt x="105" y="0"/>
                  </a:cubicBezTo>
                  <a:lnTo>
                    <a:pt x="116" y="17"/>
                  </a:lnTo>
                  <a:cubicBezTo>
                    <a:pt x="65" y="53"/>
                    <a:pt x="19" y="157"/>
                    <a:pt x="19" y="158"/>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32">
              <a:extLst>
                <a:ext uri="{FF2B5EF4-FFF2-40B4-BE49-F238E27FC236}">
                  <a16:creationId xmlns:a16="http://schemas.microsoft.com/office/drawing/2014/main" id="{358B9D40-3AB6-40B1-AB62-F3D48557330A}"/>
                </a:ext>
              </a:extLst>
            </p:cNvPr>
            <p:cNvSpPr>
              <a:spLocks/>
            </p:cNvSpPr>
            <p:nvPr/>
          </p:nvSpPr>
          <p:spPr bwMode="auto">
            <a:xfrm>
              <a:off x="2817" y="2986"/>
              <a:ext cx="84" cy="19"/>
            </a:xfrm>
            <a:custGeom>
              <a:avLst/>
              <a:gdLst>
                <a:gd name="T0" fmla="*/ 158 w 162"/>
                <a:gd name="T1" fmla="*/ 36 h 36"/>
                <a:gd name="T2" fmla="*/ 158 w 162"/>
                <a:gd name="T3" fmla="*/ 36 h 36"/>
                <a:gd name="T4" fmla="*/ 0 w 162"/>
                <a:gd name="T5" fmla="*/ 20 h 36"/>
                <a:gd name="T6" fmla="*/ 0 w 162"/>
                <a:gd name="T7" fmla="*/ 0 h 36"/>
                <a:gd name="T8" fmla="*/ 162 w 162"/>
                <a:gd name="T9" fmla="*/ 17 h 36"/>
                <a:gd name="T10" fmla="*/ 158 w 162"/>
                <a:gd name="T11" fmla="*/ 36 h 36"/>
              </a:gdLst>
              <a:ahLst/>
              <a:cxnLst>
                <a:cxn ang="0">
                  <a:pos x="T0" y="T1"/>
                </a:cxn>
                <a:cxn ang="0">
                  <a:pos x="T2" y="T3"/>
                </a:cxn>
                <a:cxn ang="0">
                  <a:pos x="T4" y="T5"/>
                </a:cxn>
                <a:cxn ang="0">
                  <a:pos x="T6" y="T7"/>
                </a:cxn>
                <a:cxn ang="0">
                  <a:pos x="T8" y="T9"/>
                </a:cxn>
                <a:cxn ang="0">
                  <a:pos x="T10" y="T11"/>
                </a:cxn>
              </a:cxnLst>
              <a:rect l="0" t="0" r="r" b="b"/>
              <a:pathLst>
                <a:path w="162" h="36">
                  <a:moveTo>
                    <a:pt x="158" y="36"/>
                  </a:moveTo>
                  <a:lnTo>
                    <a:pt x="158" y="36"/>
                  </a:lnTo>
                  <a:cubicBezTo>
                    <a:pt x="95" y="21"/>
                    <a:pt x="1" y="20"/>
                    <a:pt x="0" y="20"/>
                  </a:cubicBezTo>
                  <a:lnTo>
                    <a:pt x="0" y="0"/>
                  </a:lnTo>
                  <a:cubicBezTo>
                    <a:pt x="4" y="0"/>
                    <a:pt x="97" y="1"/>
                    <a:pt x="162" y="17"/>
                  </a:cubicBezTo>
                  <a:lnTo>
                    <a:pt x="158" y="36"/>
                  </a:ln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33">
              <a:extLst>
                <a:ext uri="{FF2B5EF4-FFF2-40B4-BE49-F238E27FC236}">
                  <a16:creationId xmlns:a16="http://schemas.microsoft.com/office/drawing/2014/main" id="{783597AC-C5C9-4BBA-8A70-B0B5CEBC3A93}"/>
                </a:ext>
              </a:extLst>
            </p:cNvPr>
            <p:cNvSpPr>
              <a:spLocks/>
            </p:cNvSpPr>
            <p:nvPr/>
          </p:nvSpPr>
          <p:spPr bwMode="auto">
            <a:xfrm>
              <a:off x="2916" y="3006"/>
              <a:ext cx="52" cy="58"/>
            </a:xfrm>
            <a:custGeom>
              <a:avLst/>
              <a:gdLst>
                <a:gd name="T0" fmla="*/ 83 w 101"/>
                <a:gd name="T1" fmla="*/ 113 h 113"/>
                <a:gd name="T2" fmla="*/ 83 w 101"/>
                <a:gd name="T3" fmla="*/ 113 h 113"/>
                <a:gd name="T4" fmla="*/ 0 w 101"/>
                <a:gd name="T5" fmla="*/ 13 h 113"/>
                <a:gd name="T6" fmla="*/ 15 w 101"/>
                <a:gd name="T7" fmla="*/ 0 h 113"/>
                <a:gd name="T8" fmla="*/ 101 w 101"/>
                <a:gd name="T9" fmla="*/ 106 h 113"/>
                <a:gd name="T10" fmla="*/ 83 w 101"/>
                <a:gd name="T11" fmla="*/ 113 h 113"/>
              </a:gdLst>
              <a:ahLst/>
              <a:cxnLst>
                <a:cxn ang="0">
                  <a:pos x="T0" y="T1"/>
                </a:cxn>
                <a:cxn ang="0">
                  <a:pos x="T2" y="T3"/>
                </a:cxn>
                <a:cxn ang="0">
                  <a:pos x="T4" y="T5"/>
                </a:cxn>
                <a:cxn ang="0">
                  <a:pos x="T6" y="T7"/>
                </a:cxn>
                <a:cxn ang="0">
                  <a:pos x="T8" y="T9"/>
                </a:cxn>
                <a:cxn ang="0">
                  <a:pos x="T10" y="T11"/>
                </a:cxn>
              </a:cxnLst>
              <a:rect l="0" t="0" r="r" b="b"/>
              <a:pathLst>
                <a:path w="101" h="113">
                  <a:moveTo>
                    <a:pt x="83" y="113"/>
                  </a:moveTo>
                  <a:lnTo>
                    <a:pt x="83" y="113"/>
                  </a:lnTo>
                  <a:cubicBezTo>
                    <a:pt x="77" y="97"/>
                    <a:pt x="29" y="44"/>
                    <a:pt x="0" y="13"/>
                  </a:cubicBezTo>
                  <a:lnTo>
                    <a:pt x="15" y="0"/>
                  </a:lnTo>
                  <a:cubicBezTo>
                    <a:pt x="23" y="8"/>
                    <a:pt x="92" y="81"/>
                    <a:pt x="101" y="106"/>
                  </a:cubicBezTo>
                  <a:lnTo>
                    <a:pt x="83" y="113"/>
                  </a:ln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134">
              <a:extLst>
                <a:ext uri="{FF2B5EF4-FFF2-40B4-BE49-F238E27FC236}">
                  <a16:creationId xmlns:a16="http://schemas.microsoft.com/office/drawing/2014/main" id="{D69B68B2-3F5D-4BB5-AA90-981243C8B3F6}"/>
                </a:ext>
              </a:extLst>
            </p:cNvPr>
            <p:cNvSpPr>
              <a:spLocks/>
            </p:cNvSpPr>
            <p:nvPr/>
          </p:nvSpPr>
          <p:spPr bwMode="auto">
            <a:xfrm>
              <a:off x="2952" y="3089"/>
              <a:ext cx="19" cy="75"/>
            </a:xfrm>
            <a:custGeom>
              <a:avLst/>
              <a:gdLst>
                <a:gd name="T0" fmla="*/ 20 w 36"/>
                <a:gd name="T1" fmla="*/ 147 h 147"/>
                <a:gd name="T2" fmla="*/ 20 w 36"/>
                <a:gd name="T3" fmla="*/ 147 h 147"/>
                <a:gd name="T4" fmla="*/ 0 w 36"/>
                <a:gd name="T5" fmla="*/ 141 h 147"/>
                <a:gd name="T6" fmla="*/ 16 w 36"/>
                <a:gd name="T7" fmla="*/ 0 h 147"/>
                <a:gd name="T8" fmla="*/ 36 w 36"/>
                <a:gd name="T9" fmla="*/ 1 h 147"/>
                <a:gd name="T10" fmla="*/ 20 w 36"/>
                <a:gd name="T11" fmla="*/ 147 h 147"/>
              </a:gdLst>
              <a:ahLst/>
              <a:cxnLst>
                <a:cxn ang="0">
                  <a:pos x="T0" y="T1"/>
                </a:cxn>
                <a:cxn ang="0">
                  <a:pos x="T2" y="T3"/>
                </a:cxn>
                <a:cxn ang="0">
                  <a:pos x="T4" y="T5"/>
                </a:cxn>
                <a:cxn ang="0">
                  <a:pos x="T6" y="T7"/>
                </a:cxn>
                <a:cxn ang="0">
                  <a:pos x="T8" y="T9"/>
                </a:cxn>
                <a:cxn ang="0">
                  <a:pos x="T10" y="T11"/>
                </a:cxn>
              </a:cxnLst>
              <a:rect l="0" t="0" r="r" b="b"/>
              <a:pathLst>
                <a:path w="36" h="147">
                  <a:moveTo>
                    <a:pt x="20" y="147"/>
                  </a:moveTo>
                  <a:lnTo>
                    <a:pt x="20" y="147"/>
                  </a:lnTo>
                  <a:lnTo>
                    <a:pt x="0" y="141"/>
                  </a:lnTo>
                  <a:cubicBezTo>
                    <a:pt x="14" y="100"/>
                    <a:pt x="16" y="1"/>
                    <a:pt x="16" y="0"/>
                  </a:cubicBezTo>
                  <a:lnTo>
                    <a:pt x="36" y="1"/>
                  </a:lnTo>
                  <a:cubicBezTo>
                    <a:pt x="36" y="5"/>
                    <a:pt x="34" y="103"/>
                    <a:pt x="20" y="147"/>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35">
              <a:extLst>
                <a:ext uri="{FF2B5EF4-FFF2-40B4-BE49-F238E27FC236}">
                  <a16:creationId xmlns:a16="http://schemas.microsoft.com/office/drawing/2014/main" id="{CA53A274-67CD-4155-B833-17CD9A0AB193}"/>
                </a:ext>
              </a:extLst>
            </p:cNvPr>
            <p:cNvSpPr>
              <a:spLocks/>
            </p:cNvSpPr>
            <p:nvPr/>
          </p:nvSpPr>
          <p:spPr bwMode="auto">
            <a:xfrm>
              <a:off x="2809" y="3003"/>
              <a:ext cx="139" cy="164"/>
            </a:xfrm>
            <a:custGeom>
              <a:avLst/>
              <a:gdLst>
                <a:gd name="T0" fmla="*/ 251 w 269"/>
                <a:gd name="T1" fmla="*/ 321 h 321"/>
                <a:gd name="T2" fmla="*/ 251 w 269"/>
                <a:gd name="T3" fmla="*/ 321 h 321"/>
                <a:gd name="T4" fmla="*/ 0 w 269"/>
                <a:gd name="T5" fmla="*/ 15 h 321"/>
                <a:gd name="T6" fmla="*/ 13 w 269"/>
                <a:gd name="T7" fmla="*/ 0 h 321"/>
                <a:gd name="T8" fmla="*/ 269 w 269"/>
                <a:gd name="T9" fmla="*/ 312 h 321"/>
                <a:gd name="T10" fmla="*/ 251 w 269"/>
                <a:gd name="T11" fmla="*/ 321 h 321"/>
              </a:gdLst>
              <a:ahLst/>
              <a:cxnLst>
                <a:cxn ang="0">
                  <a:pos x="T0" y="T1"/>
                </a:cxn>
                <a:cxn ang="0">
                  <a:pos x="T2" y="T3"/>
                </a:cxn>
                <a:cxn ang="0">
                  <a:pos x="T4" y="T5"/>
                </a:cxn>
                <a:cxn ang="0">
                  <a:pos x="T6" y="T7"/>
                </a:cxn>
                <a:cxn ang="0">
                  <a:pos x="T8" y="T9"/>
                </a:cxn>
                <a:cxn ang="0">
                  <a:pos x="T10" y="T11"/>
                </a:cxn>
              </a:cxnLst>
              <a:rect l="0" t="0" r="r" b="b"/>
              <a:pathLst>
                <a:path w="269" h="321">
                  <a:moveTo>
                    <a:pt x="251" y="321"/>
                  </a:moveTo>
                  <a:lnTo>
                    <a:pt x="251" y="321"/>
                  </a:lnTo>
                  <a:cubicBezTo>
                    <a:pt x="177" y="176"/>
                    <a:pt x="1" y="17"/>
                    <a:pt x="0" y="15"/>
                  </a:cubicBezTo>
                  <a:lnTo>
                    <a:pt x="13" y="0"/>
                  </a:lnTo>
                  <a:cubicBezTo>
                    <a:pt x="20" y="7"/>
                    <a:pt x="194" y="163"/>
                    <a:pt x="269" y="312"/>
                  </a:cubicBezTo>
                  <a:lnTo>
                    <a:pt x="251" y="321"/>
                  </a:ln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136">
              <a:extLst>
                <a:ext uri="{FF2B5EF4-FFF2-40B4-BE49-F238E27FC236}">
                  <a16:creationId xmlns:a16="http://schemas.microsoft.com/office/drawing/2014/main" id="{F73F4F73-808E-4097-9E10-DC575C18B7D9}"/>
                </a:ext>
              </a:extLst>
            </p:cNvPr>
            <p:cNvSpPr>
              <a:spLocks/>
            </p:cNvSpPr>
            <p:nvPr/>
          </p:nvSpPr>
          <p:spPr bwMode="auto">
            <a:xfrm>
              <a:off x="2759" y="3010"/>
              <a:ext cx="145" cy="81"/>
            </a:xfrm>
            <a:custGeom>
              <a:avLst/>
              <a:gdLst>
                <a:gd name="T0" fmla="*/ 13 w 282"/>
                <a:gd name="T1" fmla="*/ 158 h 158"/>
                <a:gd name="T2" fmla="*/ 13 w 282"/>
                <a:gd name="T3" fmla="*/ 158 h 158"/>
                <a:gd name="T4" fmla="*/ 0 w 282"/>
                <a:gd name="T5" fmla="*/ 142 h 158"/>
                <a:gd name="T6" fmla="*/ 277 w 282"/>
                <a:gd name="T7" fmla="*/ 0 h 158"/>
                <a:gd name="T8" fmla="*/ 282 w 282"/>
                <a:gd name="T9" fmla="*/ 20 h 158"/>
                <a:gd name="T10" fmla="*/ 13 w 282"/>
                <a:gd name="T11" fmla="*/ 158 h 158"/>
              </a:gdLst>
              <a:ahLst/>
              <a:cxnLst>
                <a:cxn ang="0">
                  <a:pos x="T0" y="T1"/>
                </a:cxn>
                <a:cxn ang="0">
                  <a:pos x="T2" y="T3"/>
                </a:cxn>
                <a:cxn ang="0">
                  <a:pos x="T4" y="T5"/>
                </a:cxn>
                <a:cxn ang="0">
                  <a:pos x="T6" y="T7"/>
                </a:cxn>
                <a:cxn ang="0">
                  <a:pos x="T8" y="T9"/>
                </a:cxn>
                <a:cxn ang="0">
                  <a:pos x="T10" y="T11"/>
                </a:cxn>
              </a:cxnLst>
              <a:rect l="0" t="0" r="r" b="b"/>
              <a:pathLst>
                <a:path w="282" h="158">
                  <a:moveTo>
                    <a:pt x="13" y="158"/>
                  </a:moveTo>
                  <a:lnTo>
                    <a:pt x="13" y="158"/>
                  </a:lnTo>
                  <a:lnTo>
                    <a:pt x="0" y="142"/>
                  </a:lnTo>
                  <a:cubicBezTo>
                    <a:pt x="6" y="137"/>
                    <a:pt x="142" y="33"/>
                    <a:pt x="277" y="0"/>
                  </a:cubicBezTo>
                  <a:lnTo>
                    <a:pt x="282" y="20"/>
                  </a:lnTo>
                  <a:cubicBezTo>
                    <a:pt x="151" y="52"/>
                    <a:pt x="14" y="157"/>
                    <a:pt x="13" y="158"/>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137">
              <a:extLst>
                <a:ext uri="{FF2B5EF4-FFF2-40B4-BE49-F238E27FC236}">
                  <a16:creationId xmlns:a16="http://schemas.microsoft.com/office/drawing/2014/main" id="{C59C8194-C332-45FE-B772-499B046A0CC6}"/>
                </a:ext>
              </a:extLst>
            </p:cNvPr>
            <p:cNvSpPr>
              <a:spLocks/>
            </p:cNvSpPr>
            <p:nvPr/>
          </p:nvSpPr>
          <p:spPr bwMode="auto">
            <a:xfrm>
              <a:off x="2750" y="3105"/>
              <a:ext cx="57" cy="56"/>
            </a:xfrm>
            <a:custGeom>
              <a:avLst/>
              <a:gdLst>
                <a:gd name="T0" fmla="*/ 100 w 111"/>
                <a:gd name="T1" fmla="*/ 110 h 110"/>
                <a:gd name="T2" fmla="*/ 100 w 111"/>
                <a:gd name="T3" fmla="*/ 110 h 110"/>
                <a:gd name="T4" fmla="*/ 95 w 111"/>
                <a:gd name="T5" fmla="*/ 109 h 110"/>
                <a:gd name="T6" fmla="*/ 3 w 111"/>
                <a:gd name="T7" fmla="*/ 17 h 110"/>
                <a:gd name="T8" fmla="*/ 6 w 111"/>
                <a:gd name="T9" fmla="*/ 3 h 110"/>
                <a:gd name="T10" fmla="*/ 20 w 111"/>
                <a:gd name="T11" fmla="*/ 6 h 110"/>
                <a:gd name="T12" fmla="*/ 105 w 111"/>
                <a:gd name="T13" fmla="*/ 92 h 110"/>
                <a:gd name="T14" fmla="*/ 109 w 111"/>
                <a:gd name="T15" fmla="*/ 106 h 110"/>
                <a:gd name="T16" fmla="*/ 100 w 111"/>
                <a:gd name="T17"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10">
                  <a:moveTo>
                    <a:pt x="100" y="110"/>
                  </a:moveTo>
                  <a:lnTo>
                    <a:pt x="100" y="110"/>
                  </a:lnTo>
                  <a:cubicBezTo>
                    <a:pt x="98" y="110"/>
                    <a:pt x="96" y="110"/>
                    <a:pt x="95" y="109"/>
                  </a:cubicBezTo>
                  <a:cubicBezTo>
                    <a:pt x="46" y="79"/>
                    <a:pt x="5" y="20"/>
                    <a:pt x="3" y="17"/>
                  </a:cubicBezTo>
                  <a:cubicBezTo>
                    <a:pt x="0" y="13"/>
                    <a:pt x="1" y="7"/>
                    <a:pt x="6" y="3"/>
                  </a:cubicBezTo>
                  <a:cubicBezTo>
                    <a:pt x="11" y="0"/>
                    <a:pt x="17" y="1"/>
                    <a:pt x="20" y="6"/>
                  </a:cubicBezTo>
                  <a:cubicBezTo>
                    <a:pt x="20" y="7"/>
                    <a:pt x="61" y="64"/>
                    <a:pt x="105" y="92"/>
                  </a:cubicBezTo>
                  <a:cubicBezTo>
                    <a:pt x="110" y="95"/>
                    <a:pt x="111" y="101"/>
                    <a:pt x="109" y="106"/>
                  </a:cubicBezTo>
                  <a:cubicBezTo>
                    <a:pt x="107" y="109"/>
                    <a:pt x="103" y="110"/>
                    <a:pt x="100" y="110"/>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38">
              <a:extLst>
                <a:ext uri="{FF2B5EF4-FFF2-40B4-BE49-F238E27FC236}">
                  <a16:creationId xmlns:a16="http://schemas.microsoft.com/office/drawing/2014/main" id="{F434DE81-919D-4722-BE8E-50F7D1AE0F73}"/>
                </a:ext>
              </a:extLst>
            </p:cNvPr>
            <p:cNvSpPr>
              <a:spLocks/>
            </p:cNvSpPr>
            <p:nvPr/>
          </p:nvSpPr>
          <p:spPr bwMode="auto">
            <a:xfrm>
              <a:off x="2748" y="3054"/>
              <a:ext cx="216" cy="47"/>
            </a:xfrm>
            <a:custGeom>
              <a:avLst/>
              <a:gdLst>
                <a:gd name="T0" fmla="*/ 11 w 418"/>
                <a:gd name="T1" fmla="*/ 91 h 91"/>
                <a:gd name="T2" fmla="*/ 11 w 418"/>
                <a:gd name="T3" fmla="*/ 91 h 91"/>
                <a:gd name="T4" fmla="*/ 2 w 418"/>
                <a:gd name="T5" fmla="*/ 86 h 91"/>
                <a:gd name="T6" fmla="*/ 7 w 418"/>
                <a:gd name="T7" fmla="*/ 72 h 91"/>
                <a:gd name="T8" fmla="*/ 409 w 418"/>
                <a:gd name="T9" fmla="*/ 35 h 91"/>
                <a:gd name="T10" fmla="*/ 417 w 418"/>
                <a:gd name="T11" fmla="*/ 46 h 91"/>
                <a:gd name="T12" fmla="*/ 406 w 418"/>
                <a:gd name="T13" fmla="*/ 55 h 91"/>
                <a:gd name="T14" fmla="*/ 16 w 418"/>
                <a:gd name="T15" fmla="*/ 90 h 91"/>
                <a:gd name="T16" fmla="*/ 11 w 418"/>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91">
                  <a:moveTo>
                    <a:pt x="11" y="91"/>
                  </a:moveTo>
                  <a:lnTo>
                    <a:pt x="11" y="91"/>
                  </a:lnTo>
                  <a:cubicBezTo>
                    <a:pt x="8" y="91"/>
                    <a:pt x="4" y="89"/>
                    <a:pt x="2" y="86"/>
                  </a:cubicBezTo>
                  <a:cubicBezTo>
                    <a:pt x="0" y="81"/>
                    <a:pt x="2" y="75"/>
                    <a:pt x="7" y="72"/>
                  </a:cubicBezTo>
                  <a:cubicBezTo>
                    <a:pt x="13" y="69"/>
                    <a:pt x="160" y="0"/>
                    <a:pt x="409" y="35"/>
                  </a:cubicBezTo>
                  <a:cubicBezTo>
                    <a:pt x="414" y="36"/>
                    <a:pt x="418" y="41"/>
                    <a:pt x="417" y="46"/>
                  </a:cubicBezTo>
                  <a:cubicBezTo>
                    <a:pt x="417" y="52"/>
                    <a:pt x="411" y="55"/>
                    <a:pt x="406" y="55"/>
                  </a:cubicBezTo>
                  <a:cubicBezTo>
                    <a:pt x="164" y="21"/>
                    <a:pt x="17" y="90"/>
                    <a:pt x="16" y="90"/>
                  </a:cubicBezTo>
                  <a:cubicBezTo>
                    <a:pt x="14" y="91"/>
                    <a:pt x="13" y="91"/>
                    <a:pt x="11" y="91"/>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39">
              <a:extLst>
                <a:ext uri="{FF2B5EF4-FFF2-40B4-BE49-F238E27FC236}">
                  <a16:creationId xmlns:a16="http://schemas.microsoft.com/office/drawing/2014/main" id="{44DCF857-8179-4DA5-8642-9DA4AD53A619}"/>
                </a:ext>
              </a:extLst>
            </p:cNvPr>
            <p:cNvSpPr>
              <a:spLocks/>
            </p:cNvSpPr>
            <p:nvPr/>
          </p:nvSpPr>
          <p:spPr bwMode="auto">
            <a:xfrm>
              <a:off x="2893" y="3082"/>
              <a:ext cx="71" cy="63"/>
            </a:xfrm>
            <a:custGeom>
              <a:avLst/>
              <a:gdLst>
                <a:gd name="T0" fmla="*/ 12 w 138"/>
                <a:gd name="T1" fmla="*/ 124 h 124"/>
                <a:gd name="T2" fmla="*/ 12 w 138"/>
                <a:gd name="T3" fmla="*/ 124 h 124"/>
                <a:gd name="T4" fmla="*/ 4 w 138"/>
                <a:gd name="T5" fmla="*/ 120 h 124"/>
                <a:gd name="T6" fmla="*/ 5 w 138"/>
                <a:gd name="T7" fmla="*/ 106 h 124"/>
                <a:gd name="T8" fmla="*/ 119 w 138"/>
                <a:gd name="T9" fmla="*/ 5 h 124"/>
                <a:gd name="T10" fmla="*/ 134 w 138"/>
                <a:gd name="T11" fmla="*/ 4 h 124"/>
                <a:gd name="T12" fmla="*/ 135 w 138"/>
                <a:gd name="T13" fmla="*/ 18 h 124"/>
                <a:gd name="T14" fmla="*/ 18 w 138"/>
                <a:gd name="T15" fmla="*/ 122 h 124"/>
                <a:gd name="T16" fmla="*/ 12 w 138"/>
                <a:gd name="T17"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24">
                  <a:moveTo>
                    <a:pt x="12" y="124"/>
                  </a:moveTo>
                  <a:lnTo>
                    <a:pt x="12" y="124"/>
                  </a:lnTo>
                  <a:cubicBezTo>
                    <a:pt x="9" y="124"/>
                    <a:pt x="6" y="123"/>
                    <a:pt x="4" y="120"/>
                  </a:cubicBezTo>
                  <a:cubicBezTo>
                    <a:pt x="0" y="116"/>
                    <a:pt x="1" y="110"/>
                    <a:pt x="5" y="106"/>
                  </a:cubicBezTo>
                  <a:cubicBezTo>
                    <a:pt x="6" y="105"/>
                    <a:pt x="90" y="39"/>
                    <a:pt x="119" y="5"/>
                  </a:cubicBezTo>
                  <a:cubicBezTo>
                    <a:pt x="123" y="1"/>
                    <a:pt x="129" y="0"/>
                    <a:pt x="134" y="4"/>
                  </a:cubicBezTo>
                  <a:cubicBezTo>
                    <a:pt x="138" y="8"/>
                    <a:pt x="138" y="14"/>
                    <a:pt x="135" y="18"/>
                  </a:cubicBezTo>
                  <a:cubicBezTo>
                    <a:pt x="104" y="54"/>
                    <a:pt x="21" y="119"/>
                    <a:pt x="18" y="122"/>
                  </a:cubicBezTo>
                  <a:cubicBezTo>
                    <a:pt x="16" y="123"/>
                    <a:pt x="14" y="124"/>
                    <a:pt x="12" y="124"/>
                  </a:cubicBezTo>
                  <a:close/>
                </a:path>
              </a:pathLst>
            </a:custGeom>
            <a:solidFill>
              <a:srgbClr val="00528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2" name="文本框 71">
            <a:extLst>
              <a:ext uri="{FF2B5EF4-FFF2-40B4-BE49-F238E27FC236}">
                <a16:creationId xmlns:a16="http://schemas.microsoft.com/office/drawing/2014/main" id="{D97A5FBC-0165-4384-A31F-587EBDC2078C}"/>
              </a:ext>
            </a:extLst>
          </p:cNvPr>
          <p:cNvSpPr txBox="1"/>
          <p:nvPr/>
        </p:nvSpPr>
        <p:spPr>
          <a:xfrm>
            <a:off x="3617924" y="1606239"/>
            <a:ext cx="1457509" cy="369332"/>
          </a:xfrm>
          <a:prstGeom prst="rect">
            <a:avLst/>
          </a:prstGeom>
          <a:noFill/>
        </p:spPr>
        <p:txBody>
          <a:bodyPr wrap="square" rtlCol="0">
            <a:spAutoFit/>
          </a:bodyPr>
          <a:lstStyle/>
          <a:p>
            <a:r>
              <a:rPr lang="en-US" altLang="zh-CN" dirty="0"/>
              <a:t>Requester</a:t>
            </a:r>
            <a:endParaRPr lang="zh-CN" altLang="en-US" dirty="0"/>
          </a:p>
        </p:txBody>
      </p:sp>
      <p:sp>
        <p:nvSpPr>
          <p:cNvPr id="73" name="文本框 72">
            <a:extLst>
              <a:ext uri="{FF2B5EF4-FFF2-40B4-BE49-F238E27FC236}">
                <a16:creationId xmlns:a16="http://schemas.microsoft.com/office/drawing/2014/main" id="{E9F01E34-718F-44FF-B434-E00ADB025A1F}"/>
              </a:ext>
            </a:extLst>
          </p:cNvPr>
          <p:cNvSpPr txBox="1"/>
          <p:nvPr/>
        </p:nvSpPr>
        <p:spPr>
          <a:xfrm>
            <a:off x="7973690" y="1589324"/>
            <a:ext cx="1287591" cy="369332"/>
          </a:xfrm>
          <a:prstGeom prst="rect">
            <a:avLst/>
          </a:prstGeom>
          <a:noFill/>
        </p:spPr>
        <p:txBody>
          <a:bodyPr wrap="square" rtlCol="0">
            <a:spAutoFit/>
          </a:bodyPr>
          <a:lstStyle/>
          <a:p>
            <a:r>
              <a:rPr lang="en-US" altLang="zh-CN" dirty="0"/>
              <a:t>Owner</a:t>
            </a:r>
            <a:endParaRPr lang="zh-CN" altLang="en-US" dirty="0"/>
          </a:p>
        </p:txBody>
      </p:sp>
      <p:sp>
        <p:nvSpPr>
          <p:cNvPr id="74" name="文本框 73">
            <a:extLst>
              <a:ext uri="{FF2B5EF4-FFF2-40B4-BE49-F238E27FC236}">
                <a16:creationId xmlns:a16="http://schemas.microsoft.com/office/drawing/2014/main" id="{CAE21E44-5403-4CEA-AC94-CC5812A324DF}"/>
              </a:ext>
            </a:extLst>
          </p:cNvPr>
          <p:cNvSpPr txBox="1"/>
          <p:nvPr/>
        </p:nvSpPr>
        <p:spPr>
          <a:xfrm>
            <a:off x="3661249" y="4312842"/>
            <a:ext cx="1855461" cy="646331"/>
          </a:xfrm>
          <a:prstGeom prst="rect">
            <a:avLst/>
          </a:prstGeom>
          <a:noFill/>
        </p:spPr>
        <p:txBody>
          <a:bodyPr wrap="square" rtlCol="0">
            <a:spAutoFit/>
          </a:bodyPr>
          <a:lstStyle/>
          <a:p>
            <a:r>
              <a:rPr lang="en-US" altLang="zh-CN" dirty="0"/>
              <a:t>Team </a:t>
            </a:r>
          </a:p>
          <a:p>
            <a:r>
              <a:rPr lang="en-US" altLang="zh-CN" dirty="0"/>
              <a:t>Member</a:t>
            </a:r>
            <a:endParaRPr lang="zh-CN" altLang="en-US" dirty="0"/>
          </a:p>
        </p:txBody>
      </p:sp>
      <p:sp>
        <p:nvSpPr>
          <p:cNvPr id="75" name="文本框 74">
            <a:extLst>
              <a:ext uri="{FF2B5EF4-FFF2-40B4-BE49-F238E27FC236}">
                <a16:creationId xmlns:a16="http://schemas.microsoft.com/office/drawing/2014/main" id="{A8B23B1C-7FA2-4A90-87EE-CEB215D2D5E9}"/>
              </a:ext>
            </a:extLst>
          </p:cNvPr>
          <p:cNvSpPr txBox="1"/>
          <p:nvPr/>
        </p:nvSpPr>
        <p:spPr>
          <a:xfrm>
            <a:off x="8001111" y="4260952"/>
            <a:ext cx="1075793" cy="646331"/>
          </a:xfrm>
          <a:prstGeom prst="rect">
            <a:avLst/>
          </a:prstGeom>
          <a:noFill/>
        </p:spPr>
        <p:txBody>
          <a:bodyPr wrap="square" rtlCol="0">
            <a:spAutoFit/>
          </a:bodyPr>
          <a:lstStyle/>
          <a:p>
            <a:r>
              <a:rPr lang="en-US" altLang="zh-CN" dirty="0"/>
              <a:t>supplier</a:t>
            </a:r>
          </a:p>
          <a:p>
            <a:r>
              <a:rPr lang="en-US" altLang="zh-CN" dirty="0"/>
              <a:t>POC</a:t>
            </a:r>
            <a:endParaRPr lang="zh-CN" altLang="en-US" dirty="0"/>
          </a:p>
        </p:txBody>
      </p:sp>
      <p:grpSp>
        <p:nvGrpSpPr>
          <p:cNvPr id="80" name="组合 79">
            <a:extLst>
              <a:ext uri="{FF2B5EF4-FFF2-40B4-BE49-F238E27FC236}">
                <a16:creationId xmlns:a16="http://schemas.microsoft.com/office/drawing/2014/main" id="{86BCD495-A713-4C37-8652-17480A1FE081}"/>
              </a:ext>
            </a:extLst>
          </p:cNvPr>
          <p:cNvGrpSpPr/>
          <p:nvPr/>
        </p:nvGrpSpPr>
        <p:grpSpPr>
          <a:xfrm>
            <a:off x="1978979" y="2177993"/>
            <a:ext cx="3322486" cy="1463513"/>
            <a:chOff x="1331712" y="2465544"/>
            <a:chExt cx="3635472" cy="1463513"/>
          </a:xfrm>
        </p:grpSpPr>
        <p:sp>
          <p:nvSpPr>
            <p:cNvPr id="77" name="矩形 76">
              <a:extLst>
                <a:ext uri="{FF2B5EF4-FFF2-40B4-BE49-F238E27FC236}">
                  <a16:creationId xmlns:a16="http://schemas.microsoft.com/office/drawing/2014/main" id="{93CD52DD-D7A5-4874-92E2-4850595EB674}"/>
                </a:ext>
              </a:extLst>
            </p:cNvPr>
            <p:cNvSpPr/>
            <p:nvPr/>
          </p:nvSpPr>
          <p:spPr>
            <a:xfrm>
              <a:off x="1331712" y="2465544"/>
              <a:ext cx="3616503" cy="1463513"/>
            </a:xfrm>
            <a:prstGeom prst="rect">
              <a:avLst/>
            </a:prstGeom>
            <a:solidFill>
              <a:schemeClr val="tx2">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a:extLst>
                <a:ext uri="{FF2B5EF4-FFF2-40B4-BE49-F238E27FC236}">
                  <a16:creationId xmlns:a16="http://schemas.microsoft.com/office/drawing/2014/main" id="{D6F788C9-92F4-41BE-B0BA-E3C103EC5FCD}"/>
                </a:ext>
              </a:extLst>
            </p:cNvPr>
            <p:cNvSpPr txBox="1"/>
            <p:nvPr/>
          </p:nvSpPr>
          <p:spPr>
            <a:xfrm>
              <a:off x="1353124" y="2478184"/>
              <a:ext cx="3614060" cy="1384995"/>
            </a:xfrm>
            <a:prstGeom prst="rect">
              <a:avLst/>
            </a:prstGeom>
            <a:noFill/>
          </p:spPr>
          <p:txBody>
            <a:bodyPr wrap="square" rtlCol="0">
              <a:spAutoFit/>
            </a:bodyPr>
            <a:lstStyle/>
            <a:p>
              <a:pPr marL="285750" indent="-285750">
                <a:buFont typeface="Arial" panose="020B0604020202020204" pitchFamily="34" charset="0"/>
                <a:buChar char="•"/>
              </a:pPr>
              <a:r>
                <a:rPr lang="en-US" altLang="zh-CN" sz="1400" dirty="0"/>
                <a:t>Create the PPAP request</a:t>
              </a:r>
            </a:p>
            <a:p>
              <a:pPr marL="285750" indent="-285750">
                <a:buFont typeface="Arial" panose="020B0604020202020204" pitchFamily="34" charset="0"/>
                <a:buChar char="•"/>
              </a:pPr>
              <a:r>
                <a:rPr lang="en-US" altLang="zh-CN" sz="1400" dirty="0"/>
                <a:t>Enter part’s information</a:t>
              </a:r>
            </a:p>
            <a:p>
              <a:pPr marL="285750" indent="-285750">
                <a:buFont typeface="Arial" panose="020B0604020202020204" pitchFamily="34" charset="0"/>
                <a:buChar char="•"/>
              </a:pPr>
              <a:r>
                <a:rPr lang="en-US" altLang="zh-CN" sz="1400" dirty="0"/>
                <a:t>Select the Supplier</a:t>
              </a:r>
            </a:p>
            <a:p>
              <a:pPr marL="285750" indent="-285750">
                <a:buFont typeface="Arial" panose="020B0604020202020204" pitchFamily="34" charset="0"/>
                <a:buChar char="•"/>
              </a:pPr>
              <a:r>
                <a:rPr lang="en-US" altLang="zh-CN" sz="1400" dirty="0"/>
                <a:t>Enter supplier’s contact</a:t>
              </a:r>
            </a:p>
            <a:p>
              <a:pPr marL="285750" indent="-285750">
                <a:buFont typeface="Arial" panose="020B0604020202020204" pitchFamily="34" charset="0"/>
                <a:buChar char="•"/>
              </a:pPr>
              <a:r>
                <a:rPr lang="en-US" altLang="zh-CN" sz="1400" dirty="0"/>
                <a:t>Set the owner for PPAP review.</a:t>
              </a:r>
            </a:p>
            <a:p>
              <a:pPr marL="285750" indent="-285750">
                <a:buFont typeface="Arial" panose="020B0604020202020204" pitchFamily="34" charset="0"/>
                <a:buChar char="•"/>
              </a:pPr>
              <a:endParaRPr lang="zh-CN" altLang="en-US" sz="1400" dirty="0"/>
            </a:p>
          </p:txBody>
        </p:sp>
      </p:grpSp>
      <p:grpSp>
        <p:nvGrpSpPr>
          <p:cNvPr id="81" name="组合 80">
            <a:extLst>
              <a:ext uri="{FF2B5EF4-FFF2-40B4-BE49-F238E27FC236}">
                <a16:creationId xmlns:a16="http://schemas.microsoft.com/office/drawing/2014/main" id="{13B9951E-07C4-4298-9CE7-1F2822CE71FD}"/>
              </a:ext>
            </a:extLst>
          </p:cNvPr>
          <p:cNvGrpSpPr/>
          <p:nvPr/>
        </p:nvGrpSpPr>
        <p:grpSpPr>
          <a:xfrm>
            <a:off x="6239936" y="2177236"/>
            <a:ext cx="3322486" cy="1463513"/>
            <a:chOff x="1331712" y="2465544"/>
            <a:chExt cx="3635472" cy="1463513"/>
          </a:xfrm>
        </p:grpSpPr>
        <p:sp>
          <p:nvSpPr>
            <p:cNvPr id="82" name="矩形 81">
              <a:extLst>
                <a:ext uri="{FF2B5EF4-FFF2-40B4-BE49-F238E27FC236}">
                  <a16:creationId xmlns:a16="http://schemas.microsoft.com/office/drawing/2014/main" id="{D213B92C-0625-44AD-ABF5-EBAC172B27E2}"/>
                </a:ext>
              </a:extLst>
            </p:cNvPr>
            <p:cNvSpPr/>
            <p:nvPr/>
          </p:nvSpPr>
          <p:spPr>
            <a:xfrm>
              <a:off x="1331712" y="2465544"/>
              <a:ext cx="3616503" cy="1463513"/>
            </a:xfrm>
            <a:prstGeom prst="rect">
              <a:avLst/>
            </a:prstGeom>
            <a:solidFill>
              <a:schemeClr val="tx2">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a:extLst>
                <a:ext uri="{FF2B5EF4-FFF2-40B4-BE49-F238E27FC236}">
                  <a16:creationId xmlns:a16="http://schemas.microsoft.com/office/drawing/2014/main" id="{9626A9D0-ACE7-41FB-9789-4628D82BE4D5}"/>
                </a:ext>
              </a:extLst>
            </p:cNvPr>
            <p:cNvSpPr txBox="1"/>
            <p:nvPr/>
          </p:nvSpPr>
          <p:spPr>
            <a:xfrm>
              <a:off x="1353124" y="2478184"/>
              <a:ext cx="3614060" cy="1169551"/>
            </a:xfrm>
            <a:prstGeom prst="rect">
              <a:avLst/>
            </a:prstGeom>
            <a:noFill/>
          </p:spPr>
          <p:txBody>
            <a:bodyPr wrap="square" rtlCol="0">
              <a:spAutoFit/>
            </a:bodyPr>
            <a:lstStyle/>
            <a:p>
              <a:pPr marL="285750" indent="-285750">
                <a:buFont typeface="Arial" panose="020B0604020202020204" pitchFamily="34" charset="0"/>
                <a:buChar char="•"/>
              </a:pPr>
              <a:r>
                <a:rPr lang="en-US" altLang="zh-CN" sz="1400" dirty="0"/>
                <a:t>Select the team member(s)</a:t>
              </a:r>
            </a:p>
            <a:p>
              <a:pPr marL="285750" indent="-285750">
                <a:buFont typeface="Arial" panose="020B0604020202020204" pitchFamily="34" charset="0"/>
                <a:buChar char="•"/>
              </a:pPr>
              <a:r>
                <a:rPr lang="en-US" altLang="zh-CN" sz="1400" dirty="0"/>
                <a:t>Define the PPAP requirements</a:t>
              </a:r>
            </a:p>
            <a:p>
              <a:pPr marL="285750" indent="-285750">
                <a:buFont typeface="Arial" panose="020B0604020202020204" pitchFamily="34" charset="0"/>
                <a:buChar char="•"/>
              </a:pPr>
              <a:r>
                <a:rPr lang="en-US" altLang="zh-CN" sz="1400" dirty="0"/>
                <a:t>Review the PPAP from supplier</a:t>
              </a:r>
            </a:p>
            <a:p>
              <a:pPr marL="285750" indent="-285750">
                <a:buFont typeface="Arial" panose="020B0604020202020204" pitchFamily="34" charset="0"/>
                <a:buChar char="•"/>
              </a:pPr>
              <a:r>
                <a:rPr lang="en-US" altLang="zh-CN" sz="1400" dirty="0"/>
                <a:t>Finally approve the PPAP</a:t>
              </a:r>
            </a:p>
            <a:p>
              <a:pPr marL="285750" indent="-285750">
                <a:buFont typeface="Arial" panose="020B0604020202020204" pitchFamily="34" charset="0"/>
                <a:buChar char="•"/>
              </a:pPr>
              <a:r>
                <a:rPr lang="en-US" altLang="zh-CN" sz="1400" dirty="0"/>
                <a:t>Upload signed PSW</a:t>
              </a:r>
              <a:endParaRPr lang="zh-CN" altLang="en-US" sz="1400" dirty="0"/>
            </a:p>
          </p:txBody>
        </p:sp>
      </p:grpSp>
      <p:grpSp>
        <p:nvGrpSpPr>
          <p:cNvPr id="84" name="组合 83">
            <a:extLst>
              <a:ext uri="{FF2B5EF4-FFF2-40B4-BE49-F238E27FC236}">
                <a16:creationId xmlns:a16="http://schemas.microsoft.com/office/drawing/2014/main" id="{143B2DF4-9E6D-4AD3-B882-64F98DA83F93}"/>
              </a:ext>
            </a:extLst>
          </p:cNvPr>
          <p:cNvGrpSpPr/>
          <p:nvPr/>
        </p:nvGrpSpPr>
        <p:grpSpPr>
          <a:xfrm>
            <a:off x="2004441" y="5055911"/>
            <a:ext cx="3322486" cy="1139405"/>
            <a:chOff x="1331712" y="2465544"/>
            <a:chExt cx="3635472" cy="1110014"/>
          </a:xfrm>
        </p:grpSpPr>
        <p:sp>
          <p:nvSpPr>
            <p:cNvPr id="85" name="矩形 84">
              <a:extLst>
                <a:ext uri="{FF2B5EF4-FFF2-40B4-BE49-F238E27FC236}">
                  <a16:creationId xmlns:a16="http://schemas.microsoft.com/office/drawing/2014/main" id="{0FB90F17-275A-48E6-9802-D188E9D0C25F}"/>
                </a:ext>
              </a:extLst>
            </p:cNvPr>
            <p:cNvSpPr/>
            <p:nvPr/>
          </p:nvSpPr>
          <p:spPr>
            <a:xfrm>
              <a:off x="1331712" y="2465544"/>
              <a:ext cx="3616503" cy="1110014"/>
            </a:xfrm>
            <a:prstGeom prst="rect">
              <a:avLst/>
            </a:prstGeom>
            <a:solidFill>
              <a:schemeClr val="tx2">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a:extLst>
                <a:ext uri="{FF2B5EF4-FFF2-40B4-BE49-F238E27FC236}">
                  <a16:creationId xmlns:a16="http://schemas.microsoft.com/office/drawing/2014/main" id="{2C37D19C-51AA-4833-9C4A-EC85C768237D}"/>
                </a:ext>
              </a:extLst>
            </p:cNvPr>
            <p:cNvSpPr txBox="1"/>
            <p:nvPr/>
          </p:nvSpPr>
          <p:spPr>
            <a:xfrm>
              <a:off x="1353124" y="2478184"/>
              <a:ext cx="3614060" cy="509724"/>
            </a:xfrm>
            <a:prstGeom prst="rect">
              <a:avLst/>
            </a:prstGeom>
            <a:noFill/>
          </p:spPr>
          <p:txBody>
            <a:bodyPr wrap="square" rtlCol="0">
              <a:spAutoFit/>
            </a:bodyPr>
            <a:lstStyle/>
            <a:p>
              <a:pPr marL="285750" indent="-285750">
                <a:buFont typeface="Arial" panose="020B0604020202020204" pitchFamily="34" charset="0"/>
                <a:buChar char="•"/>
              </a:pPr>
              <a:r>
                <a:rPr lang="en-US" altLang="zh-CN" sz="1400" dirty="0"/>
                <a:t>Support owner to review the PPAP</a:t>
              </a:r>
            </a:p>
          </p:txBody>
        </p:sp>
      </p:grpSp>
      <p:grpSp>
        <p:nvGrpSpPr>
          <p:cNvPr id="87" name="组合 86">
            <a:extLst>
              <a:ext uri="{FF2B5EF4-FFF2-40B4-BE49-F238E27FC236}">
                <a16:creationId xmlns:a16="http://schemas.microsoft.com/office/drawing/2014/main" id="{680A9F82-3BC3-43E9-93E6-A5854161AE61}"/>
              </a:ext>
            </a:extLst>
          </p:cNvPr>
          <p:cNvGrpSpPr/>
          <p:nvPr/>
        </p:nvGrpSpPr>
        <p:grpSpPr>
          <a:xfrm>
            <a:off x="6298772" y="5022253"/>
            <a:ext cx="3322486" cy="1139405"/>
            <a:chOff x="1331712" y="2465544"/>
            <a:chExt cx="3635472" cy="1110014"/>
          </a:xfrm>
        </p:grpSpPr>
        <p:sp>
          <p:nvSpPr>
            <p:cNvPr id="88" name="矩形 87">
              <a:extLst>
                <a:ext uri="{FF2B5EF4-FFF2-40B4-BE49-F238E27FC236}">
                  <a16:creationId xmlns:a16="http://schemas.microsoft.com/office/drawing/2014/main" id="{32096D9E-DEC4-4543-BB6D-878B17A73FE0}"/>
                </a:ext>
              </a:extLst>
            </p:cNvPr>
            <p:cNvSpPr/>
            <p:nvPr/>
          </p:nvSpPr>
          <p:spPr>
            <a:xfrm>
              <a:off x="1331712" y="2465544"/>
              <a:ext cx="3616503" cy="1110014"/>
            </a:xfrm>
            <a:prstGeom prst="rect">
              <a:avLst/>
            </a:prstGeom>
            <a:solidFill>
              <a:schemeClr val="tx2">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文本框 88">
              <a:extLst>
                <a:ext uri="{FF2B5EF4-FFF2-40B4-BE49-F238E27FC236}">
                  <a16:creationId xmlns:a16="http://schemas.microsoft.com/office/drawing/2014/main" id="{6A304839-52EA-4C17-923D-E2043685750A}"/>
                </a:ext>
              </a:extLst>
            </p:cNvPr>
            <p:cNvSpPr txBox="1"/>
            <p:nvPr/>
          </p:nvSpPr>
          <p:spPr>
            <a:xfrm>
              <a:off x="1353124" y="2478184"/>
              <a:ext cx="3614060" cy="929496"/>
            </a:xfrm>
            <a:prstGeom prst="rect">
              <a:avLst/>
            </a:prstGeom>
            <a:noFill/>
          </p:spPr>
          <p:txBody>
            <a:bodyPr wrap="square" rtlCol="0">
              <a:spAutoFit/>
            </a:bodyPr>
            <a:lstStyle/>
            <a:p>
              <a:pPr marL="285750" indent="-285750">
                <a:buFont typeface="Arial" panose="020B0604020202020204" pitchFamily="34" charset="0"/>
                <a:buChar char="•"/>
              </a:pPr>
              <a:r>
                <a:rPr lang="en-US" altLang="zh-CN" sz="1400" dirty="0"/>
                <a:t>Submit PPAP as per request from Jabil</a:t>
              </a:r>
            </a:p>
            <a:p>
              <a:pPr marL="285750" indent="-285750">
                <a:buFont typeface="Arial" panose="020B0604020202020204" pitchFamily="34" charset="0"/>
                <a:buChar char="•"/>
              </a:pPr>
              <a:r>
                <a:rPr lang="en-US" altLang="zh-CN" sz="1400" dirty="0"/>
                <a:t>Submit additional information if required by Jabil</a:t>
              </a:r>
            </a:p>
          </p:txBody>
        </p:sp>
      </p:grpSp>
    </p:spTree>
    <p:extLst>
      <p:ext uri="{BB962C8B-B14F-4D97-AF65-F5344CB8AC3E}">
        <p14:creationId xmlns:p14="http://schemas.microsoft.com/office/powerpoint/2010/main" val="1323622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JPPAP Process Flow</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116638" y="6492874"/>
            <a:ext cx="864690" cy="365125"/>
          </a:xfrm>
        </p:spPr>
        <p:txBody>
          <a:bodyPr/>
          <a:lstStyle/>
          <a:p>
            <a:fld id="{13B88A40-E78F-6746-87E4-E178EA71B0DC}" type="slidenum">
              <a:rPr lang="en-US" smtClean="0"/>
              <a:t>5</a:t>
            </a:fld>
            <a:endParaRPr lang="en-US" dirty="0"/>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grpSp>
        <p:nvGrpSpPr>
          <p:cNvPr id="91" name="Group 9">
            <a:extLst>
              <a:ext uri="{FF2B5EF4-FFF2-40B4-BE49-F238E27FC236}">
                <a16:creationId xmlns:a16="http://schemas.microsoft.com/office/drawing/2014/main" id="{044DD143-3F7D-4A6D-A25F-0BB2E0DA1D15}"/>
              </a:ext>
            </a:extLst>
          </p:cNvPr>
          <p:cNvGrpSpPr/>
          <p:nvPr/>
        </p:nvGrpSpPr>
        <p:grpSpPr>
          <a:xfrm>
            <a:off x="1491013" y="1848135"/>
            <a:ext cx="2126544" cy="871988"/>
            <a:chOff x="3645177" y="849086"/>
            <a:chExt cx="2299063" cy="1201783"/>
          </a:xfrm>
        </p:grpSpPr>
        <p:sp>
          <p:nvSpPr>
            <p:cNvPr id="92" name="Rectangle 7">
              <a:extLst>
                <a:ext uri="{FF2B5EF4-FFF2-40B4-BE49-F238E27FC236}">
                  <a16:creationId xmlns:a16="http://schemas.microsoft.com/office/drawing/2014/main" id="{D667BC40-F6F9-40E0-A006-DCB55C45C3BD}"/>
                </a:ext>
              </a:extLst>
            </p:cNvPr>
            <p:cNvSpPr/>
            <p:nvPr/>
          </p:nvSpPr>
          <p:spPr bwMode="auto">
            <a:xfrm>
              <a:off x="3645177" y="849086"/>
              <a:ext cx="2299063" cy="1201783"/>
            </a:xfrm>
            <a:prstGeom prst="rect">
              <a:avLst/>
            </a:prstGeom>
            <a:solidFill>
              <a:schemeClr val="accent4">
                <a:lumMod val="60000"/>
                <a:lumOff val="40000"/>
              </a:schemeClr>
            </a:solidFill>
            <a:ln w="12700" cap="sq" algn="ctr">
              <a:solidFill>
                <a:schemeClr val="tx1">
                  <a:lumMod val="50000"/>
                </a:schemeClr>
              </a:solid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93" name="TextBox 8">
              <a:extLst>
                <a:ext uri="{FF2B5EF4-FFF2-40B4-BE49-F238E27FC236}">
                  <a16:creationId xmlns:a16="http://schemas.microsoft.com/office/drawing/2014/main" id="{395A7C6D-753C-4EB5-BC91-79F9CA65DC3E}"/>
                </a:ext>
              </a:extLst>
            </p:cNvPr>
            <p:cNvSpPr txBox="1"/>
            <p:nvPr/>
          </p:nvSpPr>
          <p:spPr bwMode="auto">
            <a:xfrm>
              <a:off x="3794534" y="1006158"/>
              <a:ext cx="2005766" cy="975616"/>
            </a:xfrm>
            <a:prstGeom prst="rect">
              <a:avLst/>
            </a:prstGeom>
            <a:noFill/>
            <a:ln w="12700" cap="sq" algn="ctr">
              <a:noFill/>
              <a:miter lim="800000"/>
              <a:headEnd/>
              <a:tailEnd/>
            </a:ln>
            <a:effectLst/>
          </p:spPr>
          <p:txBody>
            <a:bodyPr wrap="square" rtlCol="0" anchor="t" anchorCtr="0">
              <a:spAutoFit/>
            </a:bodyPr>
            <a:lstStyle>
              <a:defPPr>
                <a:defRPr lang="en-US"/>
              </a:defPPr>
              <a:lvl1pPr>
                <a:spcBef>
                  <a:spcPts val="1200"/>
                </a:spcBef>
                <a:defRPr sz="2400" b="1"/>
              </a:lvl1pPr>
            </a:lstStyle>
            <a:p>
              <a:r>
                <a:rPr lang="en-US" sz="2000" dirty="0"/>
                <a:t>Create PPAP Request</a:t>
              </a:r>
            </a:p>
          </p:txBody>
        </p:sp>
      </p:grpSp>
      <p:sp>
        <p:nvSpPr>
          <p:cNvPr id="101" name="Rectangle 17">
            <a:extLst>
              <a:ext uri="{FF2B5EF4-FFF2-40B4-BE49-F238E27FC236}">
                <a16:creationId xmlns:a16="http://schemas.microsoft.com/office/drawing/2014/main" id="{1272402F-2E10-4FAA-AA25-913E3CFCBE6F}"/>
              </a:ext>
            </a:extLst>
          </p:cNvPr>
          <p:cNvSpPr/>
          <p:nvPr/>
        </p:nvSpPr>
        <p:spPr bwMode="auto">
          <a:xfrm>
            <a:off x="5177214" y="1848135"/>
            <a:ext cx="2126544" cy="871988"/>
          </a:xfrm>
          <a:prstGeom prst="rect">
            <a:avLst/>
          </a:prstGeom>
          <a:solidFill>
            <a:schemeClr val="tx2">
              <a:lumMod val="40000"/>
              <a:lumOff val="60000"/>
            </a:schemeClr>
          </a:solidFill>
          <a:ln w="12700" cap="sq" algn="ctr">
            <a:solidFill>
              <a:schemeClr val="tx1">
                <a:lumMod val="50000"/>
              </a:schemeClr>
            </a:solid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102" name="TextBox 18">
            <a:extLst>
              <a:ext uri="{FF2B5EF4-FFF2-40B4-BE49-F238E27FC236}">
                <a16:creationId xmlns:a16="http://schemas.microsoft.com/office/drawing/2014/main" id="{3FD05C4A-7A6C-4518-A982-A6BACEDA8637}"/>
              </a:ext>
            </a:extLst>
          </p:cNvPr>
          <p:cNvSpPr txBox="1"/>
          <p:nvPr/>
        </p:nvSpPr>
        <p:spPr bwMode="auto">
          <a:xfrm>
            <a:off x="5217560" y="1971694"/>
            <a:ext cx="1983916" cy="707886"/>
          </a:xfrm>
          <a:prstGeom prst="rect">
            <a:avLst/>
          </a:prstGeom>
          <a:noFill/>
          <a:ln w="12700" cap="sq" algn="ctr">
            <a:noFill/>
            <a:miter lim="800000"/>
            <a:headEnd/>
            <a:tailEnd/>
          </a:ln>
          <a:effectLst/>
        </p:spPr>
        <p:txBody>
          <a:bodyPr wrap="square" rtlCol="0" anchor="t" anchorCtr="0">
            <a:spAutoFit/>
          </a:bodyPr>
          <a:lstStyle>
            <a:defPPr>
              <a:defRPr lang="en-US"/>
            </a:defPPr>
            <a:lvl1pPr>
              <a:spcBef>
                <a:spcPts val="1200"/>
              </a:spcBef>
              <a:defRPr sz="2400" b="1"/>
            </a:lvl1pPr>
          </a:lstStyle>
          <a:p>
            <a:r>
              <a:rPr lang="en-US" sz="2000" dirty="0"/>
              <a:t>Define PPAP Requirements</a:t>
            </a:r>
          </a:p>
        </p:txBody>
      </p:sp>
      <p:sp>
        <p:nvSpPr>
          <p:cNvPr id="104" name="Rectangle 20">
            <a:extLst>
              <a:ext uri="{FF2B5EF4-FFF2-40B4-BE49-F238E27FC236}">
                <a16:creationId xmlns:a16="http://schemas.microsoft.com/office/drawing/2014/main" id="{F0EC8CB7-B07A-446C-9C62-02A21ACB83A2}"/>
              </a:ext>
            </a:extLst>
          </p:cNvPr>
          <p:cNvSpPr/>
          <p:nvPr/>
        </p:nvSpPr>
        <p:spPr bwMode="auto">
          <a:xfrm>
            <a:off x="8778317" y="1848135"/>
            <a:ext cx="2126544" cy="871988"/>
          </a:xfrm>
          <a:prstGeom prst="rect">
            <a:avLst/>
          </a:prstGeom>
          <a:solidFill>
            <a:schemeClr val="tx1">
              <a:lumMod val="60000"/>
              <a:lumOff val="40000"/>
            </a:schemeClr>
          </a:solidFill>
          <a:ln w="12700" cap="sq" algn="ctr">
            <a:solidFill>
              <a:schemeClr val="tx1">
                <a:lumMod val="50000"/>
              </a:schemeClr>
            </a:solidFill>
            <a:miter lim="800000"/>
            <a:headEnd/>
            <a:tailEnd/>
          </a:ln>
          <a:effectLst/>
        </p:spPr>
        <p:txBody>
          <a:bodyPr wrap="square" lIns="0" rIns="0" rtlCol="0" anchor="ctr"/>
          <a:lstStyle/>
          <a:p>
            <a:pPr algn="ctr">
              <a:spcBef>
                <a:spcPts val="1080"/>
              </a:spcBef>
            </a:pPr>
            <a:endParaRPr lang="en-US" sz="2000" dirty="0">
              <a:solidFill>
                <a:schemeClr val="accent2"/>
              </a:solidFill>
            </a:endParaRPr>
          </a:p>
        </p:txBody>
      </p:sp>
      <p:grpSp>
        <p:nvGrpSpPr>
          <p:cNvPr id="106" name="Group 22">
            <a:extLst>
              <a:ext uri="{FF2B5EF4-FFF2-40B4-BE49-F238E27FC236}">
                <a16:creationId xmlns:a16="http://schemas.microsoft.com/office/drawing/2014/main" id="{92E36282-6FF6-4810-BC72-2A41EF02B23D}"/>
              </a:ext>
            </a:extLst>
          </p:cNvPr>
          <p:cNvGrpSpPr/>
          <p:nvPr/>
        </p:nvGrpSpPr>
        <p:grpSpPr>
          <a:xfrm>
            <a:off x="8767904" y="3704834"/>
            <a:ext cx="2126544" cy="871988"/>
            <a:chOff x="3645177" y="849086"/>
            <a:chExt cx="2299063" cy="1201783"/>
          </a:xfrm>
          <a:solidFill>
            <a:schemeClr val="tx1">
              <a:lumMod val="60000"/>
              <a:lumOff val="40000"/>
            </a:schemeClr>
          </a:solidFill>
        </p:grpSpPr>
        <p:sp>
          <p:nvSpPr>
            <p:cNvPr id="107" name="Rectangle 23">
              <a:extLst>
                <a:ext uri="{FF2B5EF4-FFF2-40B4-BE49-F238E27FC236}">
                  <a16:creationId xmlns:a16="http://schemas.microsoft.com/office/drawing/2014/main" id="{49312A2F-761A-4A23-BA82-08207CC15F6F}"/>
                </a:ext>
              </a:extLst>
            </p:cNvPr>
            <p:cNvSpPr/>
            <p:nvPr/>
          </p:nvSpPr>
          <p:spPr bwMode="auto">
            <a:xfrm>
              <a:off x="3645177" y="849086"/>
              <a:ext cx="2299063" cy="1201783"/>
            </a:xfrm>
            <a:prstGeom prst="rect">
              <a:avLst/>
            </a:prstGeom>
            <a:solidFill>
              <a:schemeClr val="tx2">
                <a:lumMod val="40000"/>
                <a:lumOff val="60000"/>
              </a:schemeClr>
            </a:solidFill>
            <a:ln w="12700" cap="sq" algn="ctr">
              <a:solidFill>
                <a:schemeClr val="tx1">
                  <a:lumMod val="50000"/>
                </a:schemeClr>
              </a:solidFill>
              <a:miter lim="800000"/>
              <a:headEnd/>
              <a:tailEnd/>
            </a:ln>
            <a:effectLst/>
          </p:spPr>
          <p:txBody>
            <a:bodyPr wrap="square" lIns="0" rIns="0" rtlCol="0" anchor="ctr"/>
            <a:lstStyle/>
            <a:p>
              <a:pPr algn="ctr">
                <a:spcBef>
                  <a:spcPts val="1080"/>
                </a:spcBef>
              </a:pPr>
              <a:endParaRPr lang="en-US" sz="2000" dirty="0">
                <a:solidFill>
                  <a:schemeClr val="accent2"/>
                </a:solidFill>
              </a:endParaRPr>
            </a:p>
          </p:txBody>
        </p:sp>
        <p:sp>
          <p:nvSpPr>
            <p:cNvPr id="108" name="TextBox 24">
              <a:extLst>
                <a:ext uri="{FF2B5EF4-FFF2-40B4-BE49-F238E27FC236}">
                  <a16:creationId xmlns:a16="http://schemas.microsoft.com/office/drawing/2014/main" id="{FA893AD2-C24B-4DC0-AFD4-138E67C880A6}"/>
                </a:ext>
              </a:extLst>
            </p:cNvPr>
            <p:cNvSpPr txBox="1"/>
            <p:nvPr/>
          </p:nvSpPr>
          <p:spPr bwMode="auto">
            <a:xfrm>
              <a:off x="3886439" y="1004267"/>
              <a:ext cx="2029801" cy="975616"/>
            </a:xfrm>
            <a:prstGeom prst="rect">
              <a:avLst/>
            </a:prstGeom>
            <a:noFill/>
            <a:ln w="12700" cap="sq" algn="ctr">
              <a:noFill/>
              <a:miter lim="800000"/>
              <a:headEnd/>
              <a:tailEnd/>
            </a:ln>
            <a:effectLst/>
          </p:spPr>
          <p:txBody>
            <a:bodyPr wrap="square" rtlCol="0" anchor="t" anchorCtr="0">
              <a:spAutoFit/>
            </a:bodyPr>
            <a:lstStyle>
              <a:defPPr>
                <a:defRPr lang="en-US"/>
              </a:defPPr>
              <a:lvl1pPr>
                <a:spcBef>
                  <a:spcPts val="1200"/>
                </a:spcBef>
                <a:defRPr sz="2000" b="1"/>
              </a:lvl1pPr>
            </a:lstStyle>
            <a:p>
              <a:r>
                <a:rPr lang="en-US" dirty="0"/>
                <a:t>Review the PPAP</a:t>
              </a:r>
            </a:p>
          </p:txBody>
        </p:sp>
      </p:grpSp>
      <p:sp>
        <p:nvSpPr>
          <p:cNvPr id="110" name="Rectangle 26">
            <a:extLst>
              <a:ext uri="{FF2B5EF4-FFF2-40B4-BE49-F238E27FC236}">
                <a16:creationId xmlns:a16="http://schemas.microsoft.com/office/drawing/2014/main" id="{DBBA4C2B-3035-427C-B5D0-4F58D21EC50F}"/>
              </a:ext>
            </a:extLst>
          </p:cNvPr>
          <p:cNvSpPr/>
          <p:nvPr/>
        </p:nvSpPr>
        <p:spPr bwMode="auto">
          <a:xfrm>
            <a:off x="5130323" y="3704835"/>
            <a:ext cx="2126544" cy="871988"/>
          </a:xfrm>
          <a:prstGeom prst="rect">
            <a:avLst/>
          </a:prstGeom>
          <a:solidFill>
            <a:schemeClr val="accent2">
              <a:lumMod val="40000"/>
              <a:lumOff val="60000"/>
            </a:schemeClr>
          </a:solidFill>
          <a:ln w="12700" cap="sq" algn="ctr">
            <a:solidFill>
              <a:schemeClr val="tx1">
                <a:lumMod val="50000"/>
              </a:schemeClr>
            </a:solid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111" name="TextBox 27">
            <a:extLst>
              <a:ext uri="{FF2B5EF4-FFF2-40B4-BE49-F238E27FC236}">
                <a16:creationId xmlns:a16="http://schemas.microsoft.com/office/drawing/2014/main" id="{99417DA2-C48D-430B-A20C-6315C865252D}"/>
              </a:ext>
            </a:extLst>
          </p:cNvPr>
          <p:cNvSpPr txBox="1"/>
          <p:nvPr/>
        </p:nvSpPr>
        <p:spPr bwMode="auto">
          <a:xfrm>
            <a:off x="5323989" y="3797074"/>
            <a:ext cx="1877487" cy="707886"/>
          </a:xfrm>
          <a:prstGeom prst="rect">
            <a:avLst/>
          </a:prstGeom>
          <a:noFill/>
          <a:ln w="12700" cap="sq" algn="ctr">
            <a:noFill/>
            <a:miter lim="800000"/>
            <a:headEnd/>
            <a:tailEnd/>
          </a:ln>
          <a:effectLst/>
        </p:spPr>
        <p:txBody>
          <a:bodyPr wrap="square" rtlCol="0" anchor="t" anchorCtr="0">
            <a:spAutoFit/>
          </a:bodyPr>
          <a:lstStyle>
            <a:defPPr>
              <a:defRPr lang="en-US"/>
            </a:defPPr>
            <a:lvl1pPr>
              <a:spcBef>
                <a:spcPts val="1200"/>
              </a:spcBef>
              <a:defRPr sz="2400" b="1"/>
            </a:lvl1pPr>
          </a:lstStyle>
          <a:p>
            <a:r>
              <a:rPr lang="en-US" sz="2000" dirty="0"/>
              <a:t>Review the PPAP</a:t>
            </a:r>
          </a:p>
        </p:txBody>
      </p:sp>
      <p:sp>
        <p:nvSpPr>
          <p:cNvPr id="113" name="Rectangle 29">
            <a:extLst>
              <a:ext uri="{FF2B5EF4-FFF2-40B4-BE49-F238E27FC236}">
                <a16:creationId xmlns:a16="http://schemas.microsoft.com/office/drawing/2014/main" id="{AD2B79C3-A24D-4022-9217-BC6D25AFA2DD}"/>
              </a:ext>
            </a:extLst>
          </p:cNvPr>
          <p:cNvSpPr/>
          <p:nvPr/>
        </p:nvSpPr>
        <p:spPr bwMode="auto">
          <a:xfrm>
            <a:off x="1470988" y="3704834"/>
            <a:ext cx="2126544" cy="871988"/>
          </a:xfrm>
          <a:prstGeom prst="rect">
            <a:avLst/>
          </a:prstGeom>
          <a:solidFill>
            <a:schemeClr val="tx2">
              <a:lumMod val="40000"/>
              <a:lumOff val="60000"/>
            </a:schemeClr>
          </a:solidFill>
          <a:ln w="12700" cap="sq" algn="ctr">
            <a:solidFill>
              <a:schemeClr val="tx1">
                <a:lumMod val="50000"/>
              </a:schemeClr>
            </a:solidFill>
            <a:miter lim="800000"/>
            <a:headEnd/>
            <a:tailEnd/>
          </a:ln>
          <a:effectLst/>
        </p:spPr>
        <p:txBody>
          <a:bodyPr wrap="square" lIns="0" rIns="0" rtlCol="0" anchor="ctr"/>
          <a:lstStyle/>
          <a:p>
            <a:pPr algn="ctr">
              <a:spcBef>
                <a:spcPts val="1080"/>
              </a:spcBef>
            </a:pPr>
            <a:endParaRPr lang="en-US" sz="2000" dirty="0">
              <a:solidFill>
                <a:schemeClr val="accent2"/>
              </a:solidFill>
            </a:endParaRPr>
          </a:p>
        </p:txBody>
      </p:sp>
      <p:sp>
        <p:nvSpPr>
          <p:cNvPr id="114" name="TextBox 30">
            <a:extLst>
              <a:ext uri="{FF2B5EF4-FFF2-40B4-BE49-F238E27FC236}">
                <a16:creationId xmlns:a16="http://schemas.microsoft.com/office/drawing/2014/main" id="{01C0C72D-3787-48E2-BF3C-CCB55205F362}"/>
              </a:ext>
            </a:extLst>
          </p:cNvPr>
          <p:cNvSpPr txBox="1"/>
          <p:nvPr/>
        </p:nvSpPr>
        <p:spPr bwMode="auto">
          <a:xfrm>
            <a:off x="1676383" y="3786885"/>
            <a:ext cx="1877487" cy="707886"/>
          </a:xfrm>
          <a:prstGeom prst="rect">
            <a:avLst/>
          </a:prstGeom>
          <a:noFill/>
          <a:ln w="12700" cap="sq" algn="ctr">
            <a:noFill/>
            <a:miter lim="800000"/>
            <a:headEnd/>
            <a:tailEnd/>
          </a:ln>
          <a:effectLst/>
        </p:spPr>
        <p:txBody>
          <a:bodyPr wrap="square" rtlCol="0" anchor="t" anchorCtr="0">
            <a:spAutoFit/>
          </a:bodyPr>
          <a:lstStyle>
            <a:defPPr>
              <a:defRPr lang="en-US"/>
            </a:defPPr>
            <a:lvl1pPr>
              <a:spcBef>
                <a:spcPts val="1200"/>
              </a:spcBef>
              <a:defRPr sz="2000" b="1"/>
            </a:lvl1pPr>
          </a:lstStyle>
          <a:p>
            <a:r>
              <a:rPr lang="en-US" dirty="0"/>
              <a:t>Finalize the PPAP</a:t>
            </a:r>
          </a:p>
        </p:txBody>
      </p:sp>
      <p:sp>
        <p:nvSpPr>
          <p:cNvPr id="127" name="Right Arrow 49">
            <a:extLst>
              <a:ext uri="{FF2B5EF4-FFF2-40B4-BE49-F238E27FC236}">
                <a16:creationId xmlns:a16="http://schemas.microsoft.com/office/drawing/2014/main" id="{C4EC41DC-6CA5-4DD0-87D4-143F93DB3433}"/>
              </a:ext>
            </a:extLst>
          </p:cNvPr>
          <p:cNvSpPr/>
          <p:nvPr/>
        </p:nvSpPr>
        <p:spPr bwMode="auto">
          <a:xfrm>
            <a:off x="7329443" y="2227163"/>
            <a:ext cx="1423189" cy="214135"/>
          </a:xfrm>
          <a:prstGeom prst="rightArrow">
            <a:avLst/>
          </a:prstGeom>
          <a:solidFill>
            <a:schemeClr val="tx2">
              <a:lumMod val="40000"/>
              <a:lumOff val="60000"/>
            </a:schemeClr>
          </a:solidFill>
          <a:ln w="12700" cap="sq" algn="ctr">
            <a:no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130" name="Right Arrow 52">
            <a:extLst>
              <a:ext uri="{FF2B5EF4-FFF2-40B4-BE49-F238E27FC236}">
                <a16:creationId xmlns:a16="http://schemas.microsoft.com/office/drawing/2014/main" id="{8CA618A2-12CE-4747-900C-57D785E374A7}"/>
              </a:ext>
            </a:extLst>
          </p:cNvPr>
          <p:cNvSpPr/>
          <p:nvPr/>
        </p:nvSpPr>
        <p:spPr bwMode="auto">
          <a:xfrm rot="10800000">
            <a:off x="3656645" y="4064306"/>
            <a:ext cx="1385830" cy="214135"/>
          </a:xfrm>
          <a:prstGeom prst="rightArrow">
            <a:avLst/>
          </a:prstGeom>
          <a:solidFill>
            <a:schemeClr val="accent2">
              <a:lumMod val="40000"/>
              <a:lumOff val="60000"/>
            </a:schemeClr>
          </a:solidFill>
          <a:ln w="12700" cap="sq" algn="ctr">
            <a:no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132" name="Right Arrow 54">
            <a:extLst>
              <a:ext uri="{FF2B5EF4-FFF2-40B4-BE49-F238E27FC236}">
                <a16:creationId xmlns:a16="http://schemas.microsoft.com/office/drawing/2014/main" id="{8C6DFB0E-41B8-400B-BDC2-7FC648F78478}"/>
              </a:ext>
            </a:extLst>
          </p:cNvPr>
          <p:cNvSpPr/>
          <p:nvPr/>
        </p:nvSpPr>
        <p:spPr bwMode="auto">
          <a:xfrm rot="10800000">
            <a:off x="7344715" y="4029480"/>
            <a:ext cx="1382232" cy="214138"/>
          </a:xfrm>
          <a:prstGeom prst="rightArrow">
            <a:avLst/>
          </a:prstGeom>
          <a:solidFill>
            <a:schemeClr val="tx2">
              <a:lumMod val="40000"/>
              <a:lumOff val="60000"/>
            </a:schemeClr>
          </a:solidFill>
          <a:ln w="12700" cap="sq" algn="ctr">
            <a:no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133" name="Right Arrow 55">
            <a:extLst>
              <a:ext uri="{FF2B5EF4-FFF2-40B4-BE49-F238E27FC236}">
                <a16:creationId xmlns:a16="http://schemas.microsoft.com/office/drawing/2014/main" id="{9AA513A4-4D0D-44CF-BF32-7C7AE27C91EE}"/>
              </a:ext>
            </a:extLst>
          </p:cNvPr>
          <p:cNvSpPr/>
          <p:nvPr/>
        </p:nvSpPr>
        <p:spPr bwMode="auto">
          <a:xfrm rot="5400000">
            <a:off x="9460256" y="3135457"/>
            <a:ext cx="811260" cy="227225"/>
          </a:xfrm>
          <a:prstGeom prst="rightArrow">
            <a:avLst/>
          </a:prstGeom>
          <a:solidFill>
            <a:schemeClr val="tx1">
              <a:lumMod val="60000"/>
              <a:lumOff val="40000"/>
            </a:schemeClr>
          </a:solidFill>
          <a:ln w="12700" cap="sq" algn="ctr">
            <a:no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136" name="TextBox 2">
            <a:extLst>
              <a:ext uri="{FF2B5EF4-FFF2-40B4-BE49-F238E27FC236}">
                <a16:creationId xmlns:a16="http://schemas.microsoft.com/office/drawing/2014/main" id="{B279CA4E-644E-4A35-A2ED-636B433C5062}"/>
              </a:ext>
            </a:extLst>
          </p:cNvPr>
          <p:cNvSpPr txBox="1"/>
          <p:nvPr/>
        </p:nvSpPr>
        <p:spPr bwMode="auto">
          <a:xfrm>
            <a:off x="6110985" y="5672194"/>
            <a:ext cx="723982" cy="307777"/>
          </a:xfrm>
          <a:prstGeom prst="rect">
            <a:avLst/>
          </a:prstGeom>
          <a:noFill/>
          <a:ln w="12700" cap="sq" algn="ctr">
            <a:noFill/>
            <a:miter lim="800000"/>
            <a:headEnd/>
            <a:tailEnd/>
          </a:ln>
          <a:effectLst/>
        </p:spPr>
        <p:txBody>
          <a:bodyPr wrap="square" rtlCol="0" anchor="t" anchorCtr="0">
            <a:spAutoFit/>
          </a:bodyPr>
          <a:lstStyle/>
          <a:p>
            <a:pPr algn="l">
              <a:spcBef>
                <a:spcPts val="1200"/>
              </a:spcBef>
            </a:pPr>
            <a:r>
              <a:rPr lang="en-US" sz="1400" b="1" i="1" dirty="0">
                <a:latin typeface="+mn-lt"/>
              </a:rPr>
              <a:t>PIC:</a:t>
            </a:r>
          </a:p>
        </p:txBody>
      </p:sp>
      <p:sp>
        <p:nvSpPr>
          <p:cNvPr id="137" name="Right Arrow 49">
            <a:extLst>
              <a:ext uri="{FF2B5EF4-FFF2-40B4-BE49-F238E27FC236}">
                <a16:creationId xmlns:a16="http://schemas.microsoft.com/office/drawing/2014/main" id="{D0D5C8BF-5370-4D3D-998D-65FCAD1F1EB0}"/>
              </a:ext>
            </a:extLst>
          </p:cNvPr>
          <p:cNvSpPr/>
          <p:nvPr/>
        </p:nvSpPr>
        <p:spPr bwMode="auto">
          <a:xfrm>
            <a:off x="3664448" y="2208311"/>
            <a:ext cx="1423189" cy="214135"/>
          </a:xfrm>
          <a:prstGeom prst="rightArrow">
            <a:avLst/>
          </a:prstGeom>
          <a:solidFill>
            <a:schemeClr val="accent4">
              <a:lumMod val="60000"/>
              <a:lumOff val="40000"/>
            </a:schemeClr>
          </a:solidFill>
          <a:ln w="12700" cap="sq" algn="ctr">
            <a:noFill/>
            <a:miter lim="800000"/>
            <a:headEnd/>
            <a:tailEnd/>
          </a:ln>
          <a:effectLst/>
        </p:spPr>
        <p:txBody>
          <a:bodyPr wrap="square" lIns="0" rIns="0" rtlCol="0" anchor="ctr"/>
          <a:lstStyle/>
          <a:p>
            <a:pPr algn="ctr">
              <a:spcBef>
                <a:spcPts val="1080"/>
              </a:spcBef>
            </a:pPr>
            <a:endParaRPr lang="en-US" sz="2000" dirty="0">
              <a:solidFill>
                <a:schemeClr val="accent2"/>
              </a:solidFill>
              <a:latin typeface="+mn-lt"/>
            </a:endParaRPr>
          </a:p>
        </p:txBody>
      </p:sp>
      <p:sp>
        <p:nvSpPr>
          <p:cNvPr id="3" name="矩形 2">
            <a:extLst>
              <a:ext uri="{FF2B5EF4-FFF2-40B4-BE49-F238E27FC236}">
                <a16:creationId xmlns:a16="http://schemas.microsoft.com/office/drawing/2014/main" id="{FB9BF76A-E99E-437C-8DB1-E75C20AC150D}"/>
              </a:ext>
            </a:extLst>
          </p:cNvPr>
          <p:cNvSpPr/>
          <p:nvPr/>
        </p:nvSpPr>
        <p:spPr>
          <a:xfrm>
            <a:off x="6927434" y="5744113"/>
            <a:ext cx="346666" cy="163108"/>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文本框 5">
            <a:extLst>
              <a:ext uri="{FF2B5EF4-FFF2-40B4-BE49-F238E27FC236}">
                <a16:creationId xmlns:a16="http://schemas.microsoft.com/office/drawing/2014/main" id="{E600A326-9D2D-47D9-A107-02CF0F9B68E0}"/>
              </a:ext>
            </a:extLst>
          </p:cNvPr>
          <p:cNvSpPr txBox="1"/>
          <p:nvPr/>
        </p:nvSpPr>
        <p:spPr>
          <a:xfrm>
            <a:off x="7294652" y="5661920"/>
            <a:ext cx="1670309" cy="307777"/>
          </a:xfrm>
          <a:prstGeom prst="rect">
            <a:avLst/>
          </a:prstGeom>
          <a:noFill/>
        </p:spPr>
        <p:txBody>
          <a:bodyPr wrap="square" rtlCol="0">
            <a:spAutoFit/>
          </a:bodyPr>
          <a:lstStyle/>
          <a:p>
            <a:r>
              <a:rPr lang="en-US" altLang="zh-CN" sz="1400" dirty="0"/>
              <a:t>Requester</a:t>
            </a:r>
            <a:endParaRPr lang="zh-CN" altLang="en-US" sz="1400" dirty="0"/>
          </a:p>
        </p:txBody>
      </p:sp>
      <p:sp>
        <p:nvSpPr>
          <p:cNvPr id="144" name="文本框 143">
            <a:extLst>
              <a:ext uri="{FF2B5EF4-FFF2-40B4-BE49-F238E27FC236}">
                <a16:creationId xmlns:a16="http://schemas.microsoft.com/office/drawing/2014/main" id="{F8956932-DA2A-4AD3-88DC-A507CAE5D45B}"/>
              </a:ext>
            </a:extLst>
          </p:cNvPr>
          <p:cNvSpPr txBox="1"/>
          <p:nvPr/>
        </p:nvSpPr>
        <p:spPr>
          <a:xfrm>
            <a:off x="7292942" y="6019800"/>
            <a:ext cx="1654679" cy="307777"/>
          </a:xfrm>
          <a:prstGeom prst="rect">
            <a:avLst/>
          </a:prstGeom>
          <a:noFill/>
        </p:spPr>
        <p:txBody>
          <a:bodyPr wrap="square" rtlCol="0">
            <a:spAutoFit/>
          </a:bodyPr>
          <a:lstStyle/>
          <a:p>
            <a:r>
              <a:rPr lang="en-US" altLang="zh-CN" sz="1400" dirty="0"/>
              <a:t>Owner</a:t>
            </a:r>
            <a:endParaRPr lang="zh-CN" altLang="en-US" sz="1400" dirty="0"/>
          </a:p>
        </p:txBody>
      </p:sp>
      <p:sp>
        <p:nvSpPr>
          <p:cNvPr id="146" name="文本框 145">
            <a:extLst>
              <a:ext uri="{FF2B5EF4-FFF2-40B4-BE49-F238E27FC236}">
                <a16:creationId xmlns:a16="http://schemas.microsoft.com/office/drawing/2014/main" id="{0156E509-53E4-4666-B21A-0D70C26ADEE4}"/>
              </a:ext>
            </a:extLst>
          </p:cNvPr>
          <p:cNvSpPr txBox="1"/>
          <p:nvPr/>
        </p:nvSpPr>
        <p:spPr>
          <a:xfrm>
            <a:off x="9146583" y="6019799"/>
            <a:ext cx="1654679" cy="307777"/>
          </a:xfrm>
          <a:prstGeom prst="rect">
            <a:avLst/>
          </a:prstGeom>
          <a:noFill/>
        </p:spPr>
        <p:txBody>
          <a:bodyPr wrap="square" rtlCol="0">
            <a:spAutoFit/>
          </a:bodyPr>
          <a:lstStyle/>
          <a:p>
            <a:r>
              <a:rPr lang="en-US" altLang="zh-CN" sz="1400" dirty="0"/>
              <a:t>Supplier</a:t>
            </a:r>
            <a:endParaRPr lang="zh-CN" altLang="en-US" sz="1400" dirty="0"/>
          </a:p>
        </p:txBody>
      </p:sp>
      <p:sp>
        <p:nvSpPr>
          <p:cNvPr id="147" name="矩形 146">
            <a:extLst>
              <a:ext uri="{FF2B5EF4-FFF2-40B4-BE49-F238E27FC236}">
                <a16:creationId xmlns:a16="http://schemas.microsoft.com/office/drawing/2014/main" id="{6B999F01-36AB-4259-9A83-A9D1F15ECA94}"/>
              </a:ext>
            </a:extLst>
          </p:cNvPr>
          <p:cNvSpPr/>
          <p:nvPr/>
        </p:nvSpPr>
        <p:spPr>
          <a:xfrm>
            <a:off x="6925724" y="6091719"/>
            <a:ext cx="346666" cy="163108"/>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8" name="矩形 147">
            <a:extLst>
              <a:ext uri="{FF2B5EF4-FFF2-40B4-BE49-F238E27FC236}">
                <a16:creationId xmlns:a16="http://schemas.microsoft.com/office/drawing/2014/main" id="{1382E963-56E3-4CE0-974B-AD13AF06E812}"/>
              </a:ext>
            </a:extLst>
          </p:cNvPr>
          <p:cNvSpPr/>
          <p:nvPr/>
        </p:nvSpPr>
        <p:spPr>
          <a:xfrm>
            <a:off x="8789640" y="6091718"/>
            <a:ext cx="346666" cy="16310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7" name="TextBox 21">
            <a:extLst>
              <a:ext uri="{FF2B5EF4-FFF2-40B4-BE49-F238E27FC236}">
                <a16:creationId xmlns:a16="http://schemas.microsoft.com/office/drawing/2014/main" id="{DA8A1214-C322-4A9C-BDEF-0E7C522838B0}"/>
              </a:ext>
            </a:extLst>
          </p:cNvPr>
          <p:cNvSpPr txBox="1"/>
          <p:nvPr/>
        </p:nvSpPr>
        <p:spPr bwMode="auto">
          <a:xfrm>
            <a:off x="9085481" y="1962103"/>
            <a:ext cx="2126544" cy="707886"/>
          </a:xfrm>
          <a:prstGeom prst="rect">
            <a:avLst/>
          </a:prstGeom>
          <a:noFill/>
          <a:ln w="12700" cap="sq" algn="ctr">
            <a:noFill/>
            <a:miter lim="800000"/>
            <a:headEnd/>
            <a:tailEnd/>
          </a:ln>
          <a:effectLst/>
        </p:spPr>
        <p:txBody>
          <a:bodyPr wrap="square" rtlCol="0" anchor="t" anchorCtr="0">
            <a:spAutoFit/>
          </a:bodyPr>
          <a:lstStyle>
            <a:defPPr>
              <a:defRPr lang="en-US"/>
            </a:defPPr>
            <a:lvl1pPr>
              <a:spcBef>
                <a:spcPts val="1200"/>
              </a:spcBef>
              <a:defRPr sz="2400" b="1"/>
            </a:lvl1pPr>
          </a:lstStyle>
          <a:p>
            <a:r>
              <a:rPr lang="en-US" altLang="zh-CN" sz="2000" dirty="0"/>
              <a:t>Submit the PPAP</a:t>
            </a:r>
            <a:endParaRPr lang="en-US" sz="2000" dirty="0"/>
          </a:p>
        </p:txBody>
      </p:sp>
      <p:sp>
        <p:nvSpPr>
          <p:cNvPr id="49" name="文本框 48">
            <a:extLst>
              <a:ext uri="{FF2B5EF4-FFF2-40B4-BE49-F238E27FC236}">
                <a16:creationId xmlns:a16="http://schemas.microsoft.com/office/drawing/2014/main" id="{D9F15DA6-49EB-4B14-A7FE-8F6820C8D8A4}"/>
              </a:ext>
            </a:extLst>
          </p:cNvPr>
          <p:cNvSpPr txBox="1"/>
          <p:nvPr/>
        </p:nvSpPr>
        <p:spPr>
          <a:xfrm>
            <a:off x="9146583" y="5660516"/>
            <a:ext cx="1654679" cy="307777"/>
          </a:xfrm>
          <a:prstGeom prst="rect">
            <a:avLst/>
          </a:prstGeom>
          <a:noFill/>
        </p:spPr>
        <p:txBody>
          <a:bodyPr wrap="square" rtlCol="0">
            <a:spAutoFit/>
          </a:bodyPr>
          <a:lstStyle/>
          <a:p>
            <a:r>
              <a:rPr lang="en-US" altLang="zh-CN" sz="1400" dirty="0"/>
              <a:t>Team Member(s)</a:t>
            </a:r>
            <a:endParaRPr lang="zh-CN" altLang="en-US" sz="1400" dirty="0"/>
          </a:p>
        </p:txBody>
      </p:sp>
      <p:sp>
        <p:nvSpPr>
          <p:cNvPr id="50" name="矩形 49">
            <a:extLst>
              <a:ext uri="{FF2B5EF4-FFF2-40B4-BE49-F238E27FC236}">
                <a16:creationId xmlns:a16="http://schemas.microsoft.com/office/drawing/2014/main" id="{465602D6-DF13-4316-B69B-CDCD8527C257}"/>
              </a:ext>
            </a:extLst>
          </p:cNvPr>
          <p:cNvSpPr/>
          <p:nvPr/>
        </p:nvSpPr>
        <p:spPr>
          <a:xfrm>
            <a:off x="8789640" y="5732435"/>
            <a:ext cx="346666" cy="16310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Tree>
    <p:extLst>
      <p:ext uri="{BB962C8B-B14F-4D97-AF65-F5344CB8AC3E}">
        <p14:creationId xmlns:p14="http://schemas.microsoft.com/office/powerpoint/2010/main" val="1461259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Submit PPAP</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6</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4"/>
            <a:ext cx="5325865" cy="4767208"/>
          </a:xfrm>
        </p:spPr>
        <p:txBody>
          <a:bodyPr>
            <a:normAutofit/>
          </a:bodyPr>
          <a:lstStyle/>
          <a:p>
            <a:pPr marL="0" indent="0">
              <a:buNone/>
            </a:pPr>
            <a:r>
              <a:rPr lang="en-US" sz="2000" dirty="0">
                <a:sym typeface="Cambria"/>
              </a:rPr>
              <a:t>Once Jabil assign a PPAP request to supplier, supplier will receive a system notification to submit the PPAP.</a:t>
            </a:r>
          </a:p>
          <a:p>
            <a:pPr marL="0" indent="0">
              <a:buNone/>
            </a:pPr>
            <a:r>
              <a:rPr lang="en-US" sz="2000" dirty="0">
                <a:sym typeface="Cambria"/>
              </a:rPr>
              <a:t>Step 1: Open the PPAP assignment by clicking the link or copy and paste the http link to browser.</a:t>
            </a:r>
          </a:p>
          <a:p>
            <a:pPr marL="0" indent="0">
              <a:buNone/>
            </a:pPr>
            <a:r>
              <a:rPr lang="en-US" sz="1600" i="1" dirty="0">
                <a:sym typeface="Cambria"/>
              </a:rPr>
              <a:t>Notes:</a:t>
            </a:r>
          </a:p>
          <a:p>
            <a:r>
              <a:rPr lang="en-US" sz="1600" i="1" dirty="0">
                <a:sym typeface="Cambria"/>
              </a:rPr>
              <a:t>No account and password needed.</a:t>
            </a:r>
          </a:p>
          <a:p>
            <a:r>
              <a:rPr lang="en-US" sz="1600" i="1" dirty="0">
                <a:sym typeface="Cambria"/>
              </a:rPr>
              <a:t>If the PPAP be rejected by Jabil, a new notification with </a:t>
            </a:r>
            <a:r>
              <a:rPr lang="en-US" sz="1600" b="1" i="1" dirty="0">
                <a:sym typeface="Cambria"/>
              </a:rPr>
              <a:t>new link </a:t>
            </a:r>
            <a:r>
              <a:rPr lang="en-US" sz="1600" i="1" dirty="0">
                <a:sym typeface="Cambria"/>
              </a:rPr>
              <a:t>will be sent to supplier, the original link can’t work anymore.</a:t>
            </a:r>
          </a:p>
          <a:p>
            <a:r>
              <a:rPr lang="en-US" sz="1600" i="1" dirty="0">
                <a:sym typeface="Cambria"/>
              </a:rPr>
              <a:t>If supplier need to submit more than one PPAP cases, once submitted one case successfully, must close the browser before open the next case. Otherwise, system will show the case be locked.</a:t>
            </a:r>
          </a:p>
          <a:p>
            <a:endParaRPr lang="en-US" sz="1600" i="1" dirty="0">
              <a:sym typeface="Cambria"/>
            </a:endParaRPr>
          </a:p>
          <a:p>
            <a:endParaRPr lang="en-US" sz="1600" i="1" dirty="0">
              <a:sym typeface="Cambria"/>
            </a:endParaRPr>
          </a:p>
        </p:txBody>
      </p:sp>
      <p:pic>
        <p:nvPicPr>
          <p:cNvPr id="9" name="图片 8">
            <a:extLst>
              <a:ext uri="{FF2B5EF4-FFF2-40B4-BE49-F238E27FC236}">
                <a16:creationId xmlns:a16="http://schemas.microsoft.com/office/drawing/2014/main" id="{D2FDABDE-9DE6-41E2-9AB0-CC7367B59879}"/>
              </a:ext>
            </a:extLst>
          </p:cNvPr>
          <p:cNvPicPr>
            <a:picLocks noChangeAspect="1"/>
          </p:cNvPicPr>
          <p:nvPr/>
        </p:nvPicPr>
        <p:blipFill>
          <a:blip r:embed="rId2"/>
          <a:stretch>
            <a:fillRect/>
          </a:stretch>
        </p:blipFill>
        <p:spPr>
          <a:xfrm>
            <a:off x="6096000" y="1371600"/>
            <a:ext cx="5486400" cy="2507064"/>
          </a:xfrm>
          <a:prstGeom prst="rect">
            <a:avLst/>
          </a:prstGeom>
          <a:ln w="19050">
            <a:solidFill>
              <a:schemeClr val="accent1">
                <a:lumMod val="75000"/>
              </a:schemeClr>
            </a:solidFill>
          </a:ln>
        </p:spPr>
      </p:pic>
      <p:sp>
        <p:nvSpPr>
          <p:cNvPr id="13" name="文本框 12">
            <a:extLst>
              <a:ext uri="{FF2B5EF4-FFF2-40B4-BE49-F238E27FC236}">
                <a16:creationId xmlns:a16="http://schemas.microsoft.com/office/drawing/2014/main" id="{823FC0AA-2230-4442-AE63-4986FD2BD0A9}"/>
              </a:ext>
            </a:extLst>
          </p:cNvPr>
          <p:cNvSpPr txBox="1"/>
          <p:nvPr/>
        </p:nvSpPr>
        <p:spPr>
          <a:xfrm>
            <a:off x="6034356" y="4294595"/>
            <a:ext cx="5476106" cy="338554"/>
          </a:xfrm>
          <a:prstGeom prst="rect">
            <a:avLst/>
          </a:prstGeom>
          <a:noFill/>
        </p:spPr>
        <p:txBody>
          <a:bodyPr wrap="square" rtlCol="0">
            <a:spAutoFit/>
          </a:bodyPr>
          <a:lstStyle/>
          <a:p>
            <a:r>
              <a:rPr lang="en-US" altLang="zh-CN" sz="1600" dirty="0"/>
              <a:t>Can download Jabil PPAP template via the links:</a:t>
            </a:r>
            <a:endParaRPr lang="zh-CN" altLang="en-US" sz="1600" dirty="0"/>
          </a:p>
        </p:txBody>
      </p:sp>
      <p:sp>
        <p:nvSpPr>
          <p:cNvPr id="14" name="矩形 13">
            <a:extLst>
              <a:ext uri="{FF2B5EF4-FFF2-40B4-BE49-F238E27FC236}">
                <a16:creationId xmlns:a16="http://schemas.microsoft.com/office/drawing/2014/main" id="{764161E1-8178-44C1-A794-46C6AB13BD6B}"/>
              </a:ext>
            </a:extLst>
          </p:cNvPr>
          <p:cNvSpPr/>
          <p:nvPr/>
        </p:nvSpPr>
        <p:spPr>
          <a:xfrm>
            <a:off x="6096001" y="3465789"/>
            <a:ext cx="2010310" cy="2226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id="{061C7530-D8CA-1FB7-C7AD-678BE882FD15}"/>
              </a:ext>
            </a:extLst>
          </p:cNvPr>
          <p:cNvPicPr>
            <a:picLocks noChangeAspect="1"/>
          </p:cNvPicPr>
          <p:nvPr/>
        </p:nvPicPr>
        <p:blipFill>
          <a:blip r:embed="rId3"/>
          <a:stretch>
            <a:fillRect/>
          </a:stretch>
        </p:blipFill>
        <p:spPr>
          <a:xfrm>
            <a:off x="6102868" y="4633149"/>
            <a:ext cx="5476107" cy="1402943"/>
          </a:xfrm>
          <a:prstGeom prst="rect">
            <a:avLst/>
          </a:prstGeom>
          <a:ln w="19050">
            <a:solidFill>
              <a:schemeClr val="accent1">
                <a:lumMod val="75000"/>
              </a:schemeClr>
            </a:solidFill>
          </a:ln>
        </p:spPr>
      </p:pic>
    </p:spTree>
    <p:extLst>
      <p:ext uri="{BB962C8B-B14F-4D97-AF65-F5344CB8AC3E}">
        <p14:creationId xmlns:p14="http://schemas.microsoft.com/office/powerpoint/2010/main" val="3918433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Submit PPAP</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7</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3"/>
            <a:ext cx="5325865" cy="5126411"/>
          </a:xfrm>
        </p:spPr>
        <p:txBody>
          <a:bodyPr>
            <a:normAutofit/>
          </a:bodyPr>
          <a:lstStyle/>
          <a:p>
            <a:pPr marL="0" indent="0">
              <a:buNone/>
            </a:pPr>
            <a:r>
              <a:rPr lang="en-US" sz="2000" dirty="0">
                <a:sym typeface="Cambria"/>
              </a:rPr>
              <a:t>Step 2: </a:t>
            </a:r>
            <a:r>
              <a:rPr lang="en-US" altLang="zh-CN" sz="2000" dirty="0">
                <a:sym typeface="Cambria"/>
              </a:rPr>
              <a:t>Read through the important warning message, then click “OK” to close it.</a:t>
            </a:r>
          </a:p>
          <a:p>
            <a:pPr marL="0" indent="0">
              <a:buNone/>
            </a:pPr>
            <a:r>
              <a:rPr lang="en-US" altLang="zh-CN" sz="2000" dirty="0">
                <a:sym typeface="Cambria"/>
              </a:rPr>
              <a:t>Supplier must follow the correct way to close the window, otherwise the case will be locked for 2 hours.</a:t>
            </a:r>
            <a:endParaRPr lang="en-US" sz="1600" i="1" dirty="0">
              <a:sym typeface="Cambria"/>
            </a:endParaRPr>
          </a:p>
          <a:p>
            <a:endParaRPr lang="en-US" sz="1600" i="1" dirty="0">
              <a:sym typeface="Cambria"/>
            </a:endParaRPr>
          </a:p>
          <a:p>
            <a:endParaRPr lang="en-US" sz="1600" i="1" dirty="0">
              <a:sym typeface="Cambria"/>
            </a:endParaRPr>
          </a:p>
          <a:p>
            <a:r>
              <a:rPr lang="en-US" sz="1800" dirty="0">
                <a:solidFill>
                  <a:srgbClr val="FF0000"/>
                </a:solidFill>
                <a:sym typeface="Cambria"/>
              </a:rPr>
              <a:t>Wrong way to close the assignment: Close the window by “X” directly.</a:t>
            </a:r>
          </a:p>
          <a:p>
            <a:endParaRPr lang="en-US" sz="1600" i="1" dirty="0">
              <a:sym typeface="Cambria"/>
            </a:endParaRPr>
          </a:p>
          <a:p>
            <a:pPr marL="0" indent="0">
              <a:buNone/>
            </a:pPr>
            <a:endParaRPr lang="en-US" sz="1600" i="1" dirty="0">
              <a:sym typeface="Cambria"/>
            </a:endParaRPr>
          </a:p>
          <a:p>
            <a:r>
              <a:rPr lang="en-US" sz="1800" dirty="0">
                <a:solidFill>
                  <a:srgbClr val="00B050"/>
                </a:solidFill>
                <a:sym typeface="Cambria"/>
              </a:rPr>
              <a:t>Correct way to close the assignment: Click “Save”, or “Submit” or “Close” </a:t>
            </a:r>
            <a:r>
              <a:rPr lang="en-US" altLang="zh-CN" sz="1800" dirty="0">
                <a:solidFill>
                  <a:srgbClr val="00B050"/>
                </a:solidFill>
                <a:sym typeface="Cambria"/>
              </a:rPr>
              <a:t>at the bottom of the window </a:t>
            </a:r>
            <a:r>
              <a:rPr lang="en-US" sz="1800" dirty="0">
                <a:solidFill>
                  <a:srgbClr val="00B050"/>
                </a:solidFill>
                <a:sym typeface="Cambria"/>
              </a:rPr>
              <a:t>firstly, then click “X” to close the window.</a:t>
            </a:r>
          </a:p>
        </p:txBody>
      </p:sp>
      <p:pic>
        <p:nvPicPr>
          <p:cNvPr id="17" name="图片 16">
            <a:extLst>
              <a:ext uri="{FF2B5EF4-FFF2-40B4-BE49-F238E27FC236}">
                <a16:creationId xmlns:a16="http://schemas.microsoft.com/office/drawing/2014/main" id="{21A52EF9-E914-429B-8388-FB2487D296EE}"/>
              </a:ext>
            </a:extLst>
          </p:cNvPr>
          <p:cNvPicPr>
            <a:picLocks noChangeAspect="1"/>
          </p:cNvPicPr>
          <p:nvPr/>
        </p:nvPicPr>
        <p:blipFill>
          <a:blip r:embed="rId2"/>
          <a:stretch>
            <a:fillRect/>
          </a:stretch>
        </p:blipFill>
        <p:spPr>
          <a:xfrm>
            <a:off x="6096000" y="1371600"/>
            <a:ext cx="3900755" cy="2028876"/>
          </a:xfrm>
          <a:prstGeom prst="rect">
            <a:avLst/>
          </a:prstGeom>
          <a:ln w="19050">
            <a:solidFill>
              <a:schemeClr val="accent1">
                <a:lumMod val="75000"/>
              </a:schemeClr>
            </a:solidFill>
          </a:ln>
        </p:spPr>
      </p:pic>
      <p:grpSp>
        <p:nvGrpSpPr>
          <p:cNvPr id="10" name="组合 9">
            <a:extLst>
              <a:ext uri="{FF2B5EF4-FFF2-40B4-BE49-F238E27FC236}">
                <a16:creationId xmlns:a16="http://schemas.microsoft.com/office/drawing/2014/main" id="{A63FC65A-C948-4A92-ABB6-A02D256B19BC}"/>
              </a:ext>
            </a:extLst>
          </p:cNvPr>
          <p:cNvGrpSpPr/>
          <p:nvPr/>
        </p:nvGrpSpPr>
        <p:grpSpPr>
          <a:xfrm>
            <a:off x="6095998" y="3854503"/>
            <a:ext cx="3900757" cy="1368601"/>
            <a:chOff x="6095998" y="3854503"/>
            <a:chExt cx="3900757" cy="1368601"/>
          </a:xfrm>
        </p:grpSpPr>
        <p:pic>
          <p:nvPicPr>
            <p:cNvPr id="6" name="图片 5">
              <a:extLst>
                <a:ext uri="{FF2B5EF4-FFF2-40B4-BE49-F238E27FC236}">
                  <a16:creationId xmlns:a16="http://schemas.microsoft.com/office/drawing/2014/main" id="{EC47E28A-D2AF-49E7-9FE5-8EF0ADCA90F3}"/>
                </a:ext>
              </a:extLst>
            </p:cNvPr>
            <p:cNvPicPr>
              <a:picLocks noChangeAspect="1"/>
            </p:cNvPicPr>
            <p:nvPr/>
          </p:nvPicPr>
          <p:blipFill rotWithShape="1">
            <a:blip r:embed="rId3"/>
            <a:srcRect l="69101" b="56136"/>
            <a:stretch/>
          </p:blipFill>
          <p:spPr>
            <a:xfrm>
              <a:off x="6095998" y="3873354"/>
              <a:ext cx="3900755" cy="1349750"/>
            </a:xfrm>
            <a:prstGeom prst="rect">
              <a:avLst/>
            </a:prstGeom>
            <a:ln w="19050">
              <a:solidFill>
                <a:srgbClr val="FF0000"/>
              </a:solidFill>
            </a:ln>
          </p:spPr>
        </p:pic>
        <p:sp>
          <p:nvSpPr>
            <p:cNvPr id="9" name="矩形 8">
              <a:extLst>
                <a:ext uri="{FF2B5EF4-FFF2-40B4-BE49-F238E27FC236}">
                  <a16:creationId xmlns:a16="http://schemas.microsoft.com/office/drawing/2014/main" id="{743B1315-53EB-4AFD-875D-47133A7E9448}"/>
                </a:ext>
              </a:extLst>
            </p:cNvPr>
            <p:cNvSpPr/>
            <p:nvPr/>
          </p:nvSpPr>
          <p:spPr>
            <a:xfrm>
              <a:off x="9572090" y="3854503"/>
              <a:ext cx="424665" cy="3065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CB0FEB29-6410-4C81-87F0-9E4E75472DD1}"/>
              </a:ext>
            </a:extLst>
          </p:cNvPr>
          <p:cNvPicPr>
            <a:picLocks noChangeAspect="1"/>
          </p:cNvPicPr>
          <p:nvPr/>
        </p:nvPicPr>
        <p:blipFill>
          <a:blip r:embed="rId4"/>
          <a:stretch>
            <a:fillRect/>
          </a:stretch>
        </p:blipFill>
        <p:spPr>
          <a:xfrm>
            <a:off x="6095999" y="5369514"/>
            <a:ext cx="3900755" cy="748258"/>
          </a:xfrm>
          <a:prstGeom prst="rect">
            <a:avLst/>
          </a:prstGeom>
          <a:ln w="19050">
            <a:solidFill>
              <a:schemeClr val="accent3"/>
            </a:solidFill>
          </a:ln>
        </p:spPr>
      </p:pic>
    </p:spTree>
    <p:extLst>
      <p:ext uri="{BB962C8B-B14F-4D97-AF65-F5344CB8AC3E}">
        <p14:creationId xmlns:p14="http://schemas.microsoft.com/office/powerpoint/2010/main" val="4034407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Submit PPAP</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8</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3"/>
            <a:ext cx="4288175" cy="5126411"/>
          </a:xfrm>
        </p:spPr>
        <p:txBody>
          <a:bodyPr>
            <a:normAutofit/>
          </a:bodyPr>
          <a:lstStyle/>
          <a:p>
            <a:pPr marL="0" indent="0">
              <a:buNone/>
            </a:pPr>
            <a:r>
              <a:rPr lang="en-US" sz="2000" dirty="0">
                <a:sym typeface="Cambria"/>
              </a:rPr>
              <a:t>Step 3: </a:t>
            </a:r>
            <a:r>
              <a:rPr lang="en-US" altLang="zh-CN" sz="2000" dirty="0">
                <a:sym typeface="Cambria"/>
              </a:rPr>
              <a:t>Fill all the required fields.</a:t>
            </a:r>
          </a:p>
          <a:p>
            <a:pPr marL="0" indent="0">
              <a:buNone/>
            </a:pPr>
            <a:endParaRPr lang="en-US" altLang="zh-CN" sz="2000" dirty="0">
              <a:solidFill>
                <a:srgbClr val="000000"/>
              </a:solidFill>
              <a:sym typeface="Cambria"/>
            </a:endParaRPr>
          </a:p>
          <a:p>
            <a:pPr marL="0" indent="0">
              <a:buNone/>
            </a:pPr>
            <a:r>
              <a:rPr lang="en-US" altLang="zh-CN" sz="1600" i="1" dirty="0">
                <a:solidFill>
                  <a:srgbClr val="000000"/>
                </a:solidFill>
                <a:sym typeface="Cambria"/>
              </a:rPr>
              <a:t>Note: </a:t>
            </a:r>
          </a:p>
          <a:p>
            <a:pPr marL="0" indent="0">
              <a:buNone/>
            </a:pPr>
            <a:r>
              <a:rPr lang="en-US" altLang="zh-CN" sz="1600" i="1" dirty="0">
                <a:solidFill>
                  <a:srgbClr val="000000"/>
                </a:solidFill>
                <a:sym typeface="Cambria"/>
              </a:rPr>
              <a:t>1). Don’t input special characters for any field, such as “”, {,[,&amp;, #, etc.</a:t>
            </a:r>
          </a:p>
          <a:p>
            <a:pPr marL="0" indent="0">
              <a:buNone/>
            </a:pPr>
            <a:r>
              <a:rPr lang="en-US" altLang="zh-CN" sz="1600" i="1" dirty="0">
                <a:solidFill>
                  <a:srgbClr val="000000"/>
                </a:solidFill>
                <a:sym typeface="Cambria"/>
              </a:rPr>
              <a:t>2). Don’t input multiple rows for one field, especially the “address” and “comments” field. Put all content in one field as one row.</a:t>
            </a:r>
          </a:p>
          <a:p>
            <a:pPr marL="0" indent="0">
              <a:buNone/>
            </a:pPr>
            <a:r>
              <a:rPr lang="en-US" altLang="zh-CN" sz="1600" i="1" dirty="0">
                <a:solidFill>
                  <a:srgbClr val="000000"/>
                </a:solidFill>
                <a:sym typeface="Cambria"/>
              </a:rPr>
              <a:t>Otherwise, you will fail to submit the case.</a:t>
            </a:r>
          </a:p>
        </p:txBody>
      </p:sp>
      <p:pic>
        <p:nvPicPr>
          <p:cNvPr id="7" name="图片 6">
            <a:extLst>
              <a:ext uri="{FF2B5EF4-FFF2-40B4-BE49-F238E27FC236}">
                <a16:creationId xmlns:a16="http://schemas.microsoft.com/office/drawing/2014/main" id="{4DFE298B-EDF1-4635-8587-9ABAA338A91F}"/>
              </a:ext>
            </a:extLst>
          </p:cNvPr>
          <p:cNvPicPr>
            <a:picLocks noChangeAspect="1"/>
          </p:cNvPicPr>
          <p:nvPr/>
        </p:nvPicPr>
        <p:blipFill>
          <a:blip r:embed="rId2"/>
          <a:stretch>
            <a:fillRect/>
          </a:stretch>
        </p:blipFill>
        <p:spPr>
          <a:xfrm>
            <a:off x="5516157" y="1399915"/>
            <a:ext cx="6066243" cy="5059505"/>
          </a:xfrm>
          <a:prstGeom prst="rect">
            <a:avLst/>
          </a:prstGeom>
          <a:ln w="19050">
            <a:solidFill>
              <a:schemeClr val="accent1">
                <a:lumMod val="75000"/>
              </a:schemeClr>
            </a:solidFill>
          </a:ln>
        </p:spPr>
      </p:pic>
    </p:spTree>
    <p:extLst>
      <p:ext uri="{BB962C8B-B14F-4D97-AF65-F5344CB8AC3E}">
        <p14:creationId xmlns:p14="http://schemas.microsoft.com/office/powerpoint/2010/main" val="10595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Submit PPAP</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9</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424544" y="1366463"/>
            <a:ext cx="5976256" cy="5126411"/>
          </a:xfrm>
        </p:spPr>
        <p:txBody>
          <a:bodyPr>
            <a:normAutofit/>
          </a:bodyPr>
          <a:lstStyle/>
          <a:p>
            <a:pPr marL="0" indent="0">
              <a:buNone/>
            </a:pPr>
            <a:r>
              <a:rPr lang="en-US" sz="2000" dirty="0">
                <a:sym typeface="Cambria"/>
              </a:rPr>
              <a:t>Step 4: </a:t>
            </a:r>
            <a:r>
              <a:rPr lang="en-US" altLang="zh-CN" sz="2000" dirty="0">
                <a:sym typeface="Cambria"/>
              </a:rPr>
              <a:t>Upload the required attachments.</a:t>
            </a:r>
          </a:p>
          <a:p>
            <a:r>
              <a:rPr lang="en-US" altLang="zh-CN" sz="1800" dirty="0">
                <a:sym typeface="Cambria"/>
              </a:rPr>
              <a:t>Click “Choose File”.</a:t>
            </a:r>
          </a:p>
          <a:p>
            <a:r>
              <a:rPr lang="en-US" altLang="zh-CN" sz="1800" dirty="0">
                <a:sym typeface="Cambria"/>
              </a:rPr>
              <a:t>Select the document to upload from your local folder.</a:t>
            </a:r>
          </a:p>
          <a:p>
            <a:r>
              <a:rPr lang="en-US" altLang="zh-CN" sz="1800" dirty="0">
                <a:sym typeface="Cambria"/>
              </a:rPr>
              <a:t>Once the document be uploaded successfully, the file name will display.</a:t>
            </a:r>
          </a:p>
          <a:p>
            <a:r>
              <a:rPr lang="en-US" altLang="zh-CN" sz="1800" dirty="0">
                <a:solidFill>
                  <a:srgbClr val="00B050"/>
                </a:solidFill>
              </a:rPr>
              <a:t>You can upload the PPAP full template with all documents as one file to any one of the document links and leave the other links to be blank, or you can upload each document to the required document link. Unless the PPAP owner has specific requirement.</a:t>
            </a:r>
          </a:p>
          <a:p>
            <a:r>
              <a:rPr lang="en-US" altLang="zh-CN" sz="1800" dirty="0">
                <a:solidFill>
                  <a:srgbClr val="00B050"/>
                </a:solidFill>
                <a:sym typeface="Cambria"/>
              </a:rPr>
              <a:t>The size of each single file must be </a:t>
            </a:r>
            <a:r>
              <a:rPr lang="en-US" altLang="zh-CN" sz="1800" b="1" dirty="0">
                <a:solidFill>
                  <a:srgbClr val="00B050"/>
                </a:solidFill>
                <a:sym typeface="Cambria"/>
              </a:rPr>
              <a:t>less than 30 MB</a:t>
            </a:r>
            <a:r>
              <a:rPr lang="en-US" altLang="zh-CN" sz="1800" dirty="0">
                <a:solidFill>
                  <a:srgbClr val="00B050"/>
                </a:solidFill>
                <a:sym typeface="Cambria"/>
              </a:rPr>
              <a:t>. If over the limit, please split it before up-loading.</a:t>
            </a:r>
          </a:p>
        </p:txBody>
      </p:sp>
      <p:pic>
        <p:nvPicPr>
          <p:cNvPr id="6" name="图片 5">
            <a:extLst>
              <a:ext uri="{FF2B5EF4-FFF2-40B4-BE49-F238E27FC236}">
                <a16:creationId xmlns:a16="http://schemas.microsoft.com/office/drawing/2014/main" id="{BDF6551A-F739-57BA-A149-D53FD51DBEC8}"/>
              </a:ext>
            </a:extLst>
          </p:cNvPr>
          <p:cNvPicPr>
            <a:picLocks noChangeAspect="1"/>
          </p:cNvPicPr>
          <p:nvPr/>
        </p:nvPicPr>
        <p:blipFill>
          <a:blip r:embed="rId2"/>
          <a:stretch>
            <a:fillRect/>
          </a:stretch>
        </p:blipFill>
        <p:spPr>
          <a:xfrm>
            <a:off x="7067419" y="2109570"/>
            <a:ext cx="4334480" cy="1124107"/>
          </a:xfrm>
          <a:prstGeom prst="rect">
            <a:avLst/>
          </a:prstGeom>
          <a:ln w="19050">
            <a:solidFill>
              <a:schemeClr val="accent1">
                <a:lumMod val="75000"/>
              </a:schemeClr>
            </a:solidFill>
          </a:ln>
        </p:spPr>
      </p:pic>
    </p:spTree>
    <p:extLst>
      <p:ext uri="{BB962C8B-B14F-4D97-AF65-F5344CB8AC3E}">
        <p14:creationId xmlns:p14="http://schemas.microsoft.com/office/powerpoint/2010/main" val="123981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Submit PPAP</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10</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0" y="1366463"/>
            <a:ext cx="5295043" cy="5126411"/>
          </a:xfrm>
        </p:spPr>
        <p:txBody>
          <a:bodyPr>
            <a:normAutofit lnSpcReduction="10000"/>
          </a:bodyPr>
          <a:lstStyle/>
          <a:p>
            <a:pPr marL="0" indent="0">
              <a:buNone/>
            </a:pPr>
            <a:r>
              <a:rPr lang="en-US" sz="2000" dirty="0">
                <a:sym typeface="Cambria"/>
              </a:rPr>
              <a:t>Step 5: </a:t>
            </a:r>
            <a:r>
              <a:rPr lang="en-US" altLang="zh-CN" sz="2000" dirty="0">
                <a:sym typeface="Cambria"/>
              </a:rPr>
              <a:t>Fill the general comments and the final approver’s information from supplier. Then submit it.</a:t>
            </a:r>
          </a:p>
          <a:p>
            <a:r>
              <a:rPr lang="en-US" altLang="zh-CN" sz="1800" dirty="0">
                <a:sym typeface="Cambria"/>
              </a:rPr>
              <a:t>After submit, system will pop out a “Thank you for…” message, then supplier can close the window by “X”. Next step will be Jabil owner review the PPAP.</a:t>
            </a:r>
          </a:p>
          <a:p>
            <a:r>
              <a:rPr lang="en-US" altLang="zh-CN" sz="1800" dirty="0">
                <a:sym typeface="Cambria"/>
              </a:rPr>
              <a:t>Supplier can also click “Save” to save the progress or click “Close” to discard the progress.</a:t>
            </a:r>
          </a:p>
          <a:p>
            <a:pPr marL="0" indent="0">
              <a:buNone/>
            </a:pPr>
            <a:r>
              <a:rPr lang="en-US" altLang="zh-CN" sz="1600" i="1" dirty="0">
                <a:solidFill>
                  <a:srgbClr val="FF0000"/>
                </a:solidFill>
                <a:sym typeface="Cambria"/>
              </a:rPr>
              <a:t>Please note:</a:t>
            </a:r>
          </a:p>
          <a:p>
            <a:pPr marL="0" indent="0">
              <a:buNone/>
            </a:pPr>
            <a:r>
              <a:rPr lang="en-US" altLang="zh-CN" sz="1600" i="1" dirty="0">
                <a:solidFill>
                  <a:srgbClr val="FF0000"/>
                </a:solidFill>
                <a:sym typeface="Cambria"/>
              </a:rPr>
              <a:t>1). save doesn’t mean the PPAP be submitted. Must click “Submit” for submission.</a:t>
            </a:r>
          </a:p>
          <a:p>
            <a:pPr marL="0" indent="0">
              <a:buNone/>
            </a:pPr>
            <a:r>
              <a:rPr lang="en-US" altLang="zh-CN" sz="1600" i="1" dirty="0">
                <a:solidFill>
                  <a:srgbClr val="FF0000"/>
                </a:solidFill>
                <a:sym typeface="Cambria"/>
              </a:rPr>
              <a:t>2). Don’t input special characters for any field, such as “”, {,[,&amp;, #, etc.</a:t>
            </a:r>
          </a:p>
          <a:p>
            <a:pPr marL="0" indent="0">
              <a:buNone/>
            </a:pPr>
            <a:r>
              <a:rPr lang="en-US" altLang="zh-CN" sz="1600" i="1" dirty="0">
                <a:solidFill>
                  <a:srgbClr val="FF0000"/>
                </a:solidFill>
                <a:sym typeface="Cambria"/>
              </a:rPr>
              <a:t>3). Don’t input multiple rows for one field, especially the “address” and “comments” field. Put all content in one field as one row.</a:t>
            </a:r>
          </a:p>
          <a:p>
            <a:pPr marL="0" indent="0">
              <a:buNone/>
            </a:pPr>
            <a:r>
              <a:rPr lang="en-US" altLang="zh-CN" sz="1600" i="1" dirty="0">
                <a:solidFill>
                  <a:srgbClr val="FF0000"/>
                </a:solidFill>
                <a:sym typeface="Cambria"/>
              </a:rPr>
              <a:t>Otherwise, you will fail to submit the case.</a:t>
            </a:r>
          </a:p>
        </p:txBody>
      </p:sp>
      <p:pic>
        <p:nvPicPr>
          <p:cNvPr id="7" name="图片 6">
            <a:extLst>
              <a:ext uri="{FF2B5EF4-FFF2-40B4-BE49-F238E27FC236}">
                <a16:creationId xmlns:a16="http://schemas.microsoft.com/office/drawing/2014/main" id="{8C5E4230-F8F2-435C-A4B3-A289A3F5C234}"/>
              </a:ext>
            </a:extLst>
          </p:cNvPr>
          <p:cNvPicPr>
            <a:picLocks noChangeAspect="1"/>
          </p:cNvPicPr>
          <p:nvPr/>
        </p:nvPicPr>
        <p:blipFill>
          <a:blip r:embed="rId2"/>
          <a:stretch>
            <a:fillRect/>
          </a:stretch>
        </p:blipFill>
        <p:spPr>
          <a:xfrm>
            <a:off x="6096001" y="1366463"/>
            <a:ext cx="5486400" cy="2057400"/>
          </a:xfrm>
          <a:prstGeom prst="rect">
            <a:avLst/>
          </a:prstGeom>
          <a:ln w="19050">
            <a:solidFill>
              <a:schemeClr val="accent1">
                <a:lumMod val="75000"/>
              </a:schemeClr>
            </a:solidFill>
          </a:ln>
        </p:spPr>
      </p:pic>
      <p:pic>
        <p:nvPicPr>
          <p:cNvPr id="9" name="图片 8">
            <a:extLst>
              <a:ext uri="{FF2B5EF4-FFF2-40B4-BE49-F238E27FC236}">
                <a16:creationId xmlns:a16="http://schemas.microsoft.com/office/drawing/2014/main" id="{CCCF1E28-08BA-43B7-DDE1-FCBEFAE31084}"/>
              </a:ext>
            </a:extLst>
          </p:cNvPr>
          <p:cNvPicPr>
            <a:picLocks noChangeAspect="1"/>
          </p:cNvPicPr>
          <p:nvPr/>
        </p:nvPicPr>
        <p:blipFill>
          <a:blip r:embed="rId3"/>
          <a:stretch>
            <a:fillRect/>
          </a:stretch>
        </p:blipFill>
        <p:spPr>
          <a:xfrm>
            <a:off x="6059749" y="3610920"/>
            <a:ext cx="5560751" cy="672625"/>
          </a:xfrm>
          <a:prstGeom prst="rect">
            <a:avLst/>
          </a:prstGeom>
          <a:ln w="19050">
            <a:solidFill>
              <a:schemeClr val="accent1">
                <a:lumMod val="75000"/>
              </a:schemeClr>
            </a:solidFill>
          </a:ln>
        </p:spPr>
      </p:pic>
    </p:spTree>
    <p:extLst>
      <p:ext uri="{BB962C8B-B14F-4D97-AF65-F5344CB8AC3E}">
        <p14:creationId xmlns:p14="http://schemas.microsoft.com/office/powerpoint/2010/main" val="2425322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sz="2800" b="1" dirty="0"/>
              <a:t>Submit Further Information</a:t>
            </a:r>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11</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4"/>
            <a:ext cx="5325865" cy="4767208"/>
          </a:xfrm>
        </p:spPr>
        <p:txBody>
          <a:bodyPr>
            <a:normAutofit/>
          </a:bodyPr>
          <a:lstStyle/>
          <a:p>
            <a:pPr marL="0" indent="0">
              <a:buNone/>
            </a:pPr>
            <a:r>
              <a:rPr lang="en-US" sz="2000" dirty="0">
                <a:sym typeface="Cambria"/>
              </a:rPr>
              <a:t>In case the PPAP be rejected by Jabil, supplier will receive a system notification to submit further information.</a:t>
            </a:r>
          </a:p>
          <a:p>
            <a:pPr marL="0" indent="0">
              <a:buNone/>
            </a:pPr>
            <a:r>
              <a:rPr lang="en-US" sz="2000" dirty="0">
                <a:sym typeface="Cambria"/>
              </a:rPr>
              <a:t>Step 1: Open the PPAP assignment by clicking the link or copy and paste the http link to browser.</a:t>
            </a:r>
          </a:p>
          <a:p>
            <a:pPr marL="0" indent="0">
              <a:buNone/>
            </a:pPr>
            <a:r>
              <a:rPr lang="en-US" sz="1600" i="1" dirty="0">
                <a:sym typeface="Cambria"/>
              </a:rPr>
              <a:t>Notes:</a:t>
            </a:r>
          </a:p>
          <a:p>
            <a:r>
              <a:rPr lang="en-US" sz="1600" i="1" dirty="0">
                <a:sym typeface="Cambria"/>
              </a:rPr>
              <a:t>No account and password needed.</a:t>
            </a:r>
          </a:p>
          <a:p>
            <a:r>
              <a:rPr lang="en-US" sz="1600" i="1" dirty="0">
                <a:sym typeface="Cambria"/>
              </a:rPr>
              <a:t>If the PPAP be rejected by Jabil, a new notification with </a:t>
            </a:r>
            <a:r>
              <a:rPr lang="en-US" sz="1600" b="1" i="1" dirty="0">
                <a:sym typeface="Cambria"/>
              </a:rPr>
              <a:t>new link </a:t>
            </a:r>
            <a:r>
              <a:rPr lang="en-US" sz="1600" i="1" dirty="0">
                <a:sym typeface="Cambria"/>
              </a:rPr>
              <a:t>will be sent to supplier, the original link can’t work anymore.</a:t>
            </a:r>
          </a:p>
          <a:p>
            <a:r>
              <a:rPr lang="en-US" sz="1600" i="1" dirty="0">
                <a:sym typeface="Cambria"/>
              </a:rPr>
              <a:t>If supplier need to submit more than one PPAP cases, once submitted one case successfully, must close the browser before open the next case. Otherwise, system will show the case be locked.</a:t>
            </a:r>
          </a:p>
          <a:p>
            <a:endParaRPr lang="en-US" sz="1600" i="1" dirty="0">
              <a:sym typeface="Cambria"/>
            </a:endParaRPr>
          </a:p>
          <a:p>
            <a:endParaRPr lang="en-US" sz="1600" i="1" dirty="0">
              <a:sym typeface="Cambria"/>
            </a:endParaRPr>
          </a:p>
        </p:txBody>
      </p:sp>
      <p:pic>
        <p:nvPicPr>
          <p:cNvPr id="10" name="图片 9">
            <a:extLst>
              <a:ext uri="{FF2B5EF4-FFF2-40B4-BE49-F238E27FC236}">
                <a16:creationId xmlns:a16="http://schemas.microsoft.com/office/drawing/2014/main" id="{973CC450-A11B-4D66-BB96-4F1B6445F00B}"/>
              </a:ext>
            </a:extLst>
          </p:cNvPr>
          <p:cNvPicPr>
            <a:picLocks noChangeAspect="1"/>
          </p:cNvPicPr>
          <p:nvPr/>
        </p:nvPicPr>
        <p:blipFill>
          <a:blip r:embed="rId2"/>
          <a:stretch>
            <a:fillRect/>
          </a:stretch>
        </p:blipFill>
        <p:spPr>
          <a:xfrm>
            <a:off x="6096000" y="1371600"/>
            <a:ext cx="5476106" cy="1848309"/>
          </a:xfrm>
          <a:prstGeom prst="rect">
            <a:avLst/>
          </a:prstGeom>
          <a:ln w="19050">
            <a:solidFill>
              <a:schemeClr val="accent1">
                <a:lumMod val="75000"/>
              </a:schemeClr>
            </a:solidFill>
          </a:ln>
        </p:spPr>
      </p:pic>
    </p:spTree>
    <p:extLst>
      <p:ext uri="{BB962C8B-B14F-4D97-AF65-F5344CB8AC3E}">
        <p14:creationId xmlns:p14="http://schemas.microsoft.com/office/powerpoint/2010/main" val="2669484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altLang="zh-CN" sz="2800" b="1" dirty="0"/>
              <a:t>Submit Further Information</a:t>
            </a:r>
            <a:endParaRPr lang="en-US" sz="2800" b="1" dirty="0"/>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12</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3"/>
            <a:ext cx="5325865" cy="5126411"/>
          </a:xfrm>
        </p:spPr>
        <p:txBody>
          <a:bodyPr>
            <a:normAutofit/>
          </a:bodyPr>
          <a:lstStyle/>
          <a:p>
            <a:pPr marL="0" indent="0">
              <a:buNone/>
            </a:pPr>
            <a:r>
              <a:rPr lang="en-US" sz="2000" dirty="0">
                <a:sym typeface="Cambria"/>
              </a:rPr>
              <a:t>Step 2: </a:t>
            </a:r>
            <a:r>
              <a:rPr lang="en-US" altLang="zh-CN" sz="2000" dirty="0">
                <a:sym typeface="Cambria"/>
              </a:rPr>
              <a:t>Read through the important warning message, then click “OK” to close it.</a:t>
            </a:r>
          </a:p>
          <a:p>
            <a:pPr marL="0" indent="0">
              <a:buNone/>
            </a:pPr>
            <a:r>
              <a:rPr lang="en-US" altLang="zh-CN" sz="2000" dirty="0">
                <a:sym typeface="Cambria"/>
              </a:rPr>
              <a:t>Supplier must follow the correct way to close the window, otherwise the case will be locked for 2 hours.</a:t>
            </a:r>
            <a:endParaRPr lang="en-US" sz="1600" i="1" dirty="0">
              <a:sym typeface="Cambria"/>
            </a:endParaRPr>
          </a:p>
          <a:p>
            <a:endParaRPr lang="en-US" sz="1600" i="1" dirty="0">
              <a:sym typeface="Cambria"/>
            </a:endParaRPr>
          </a:p>
          <a:p>
            <a:endParaRPr lang="en-US" sz="1600" i="1" dirty="0">
              <a:sym typeface="Cambria"/>
            </a:endParaRPr>
          </a:p>
          <a:p>
            <a:r>
              <a:rPr lang="en-US" sz="1800" dirty="0">
                <a:solidFill>
                  <a:srgbClr val="FF0000"/>
                </a:solidFill>
                <a:sym typeface="Cambria"/>
              </a:rPr>
              <a:t>Wrong way to close the assignment: Close the window by “X” directly.</a:t>
            </a:r>
          </a:p>
          <a:p>
            <a:endParaRPr lang="en-US" sz="1600" i="1" dirty="0">
              <a:sym typeface="Cambria"/>
            </a:endParaRPr>
          </a:p>
          <a:p>
            <a:pPr marL="0" indent="0">
              <a:buNone/>
            </a:pPr>
            <a:endParaRPr lang="en-US" sz="1600" i="1" dirty="0">
              <a:sym typeface="Cambria"/>
            </a:endParaRPr>
          </a:p>
          <a:p>
            <a:r>
              <a:rPr lang="en-US" sz="1800" dirty="0">
                <a:solidFill>
                  <a:srgbClr val="00B050"/>
                </a:solidFill>
                <a:sym typeface="Cambria"/>
              </a:rPr>
              <a:t>Correct way to close the assignment: Click “Save”, or “Submit” or “Close” </a:t>
            </a:r>
            <a:r>
              <a:rPr lang="en-US" altLang="zh-CN" sz="1800" dirty="0">
                <a:solidFill>
                  <a:srgbClr val="00B050"/>
                </a:solidFill>
                <a:sym typeface="Cambria"/>
              </a:rPr>
              <a:t>at the bottom of the window </a:t>
            </a:r>
            <a:r>
              <a:rPr lang="en-US" sz="1800" dirty="0">
                <a:solidFill>
                  <a:srgbClr val="00B050"/>
                </a:solidFill>
                <a:sym typeface="Cambria"/>
              </a:rPr>
              <a:t>firstly, then click “X” to close the window.</a:t>
            </a:r>
          </a:p>
        </p:txBody>
      </p:sp>
      <p:pic>
        <p:nvPicPr>
          <p:cNvPr id="17" name="图片 16">
            <a:extLst>
              <a:ext uri="{FF2B5EF4-FFF2-40B4-BE49-F238E27FC236}">
                <a16:creationId xmlns:a16="http://schemas.microsoft.com/office/drawing/2014/main" id="{21A52EF9-E914-429B-8388-FB2487D296EE}"/>
              </a:ext>
            </a:extLst>
          </p:cNvPr>
          <p:cNvPicPr>
            <a:picLocks noChangeAspect="1"/>
          </p:cNvPicPr>
          <p:nvPr/>
        </p:nvPicPr>
        <p:blipFill>
          <a:blip r:embed="rId2"/>
          <a:stretch>
            <a:fillRect/>
          </a:stretch>
        </p:blipFill>
        <p:spPr>
          <a:xfrm>
            <a:off x="6096000" y="1371600"/>
            <a:ext cx="3900755" cy="2028876"/>
          </a:xfrm>
          <a:prstGeom prst="rect">
            <a:avLst/>
          </a:prstGeom>
          <a:ln w="19050">
            <a:solidFill>
              <a:schemeClr val="accent1">
                <a:lumMod val="75000"/>
              </a:schemeClr>
            </a:solidFill>
          </a:ln>
        </p:spPr>
      </p:pic>
      <p:grpSp>
        <p:nvGrpSpPr>
          <p:cNvPr id="10" name="组合 9">
            <a:extLst>
              <a:ext uri="{FF2B5EF4-FFF2-40B4-BE49-F238E27FC236}">
                <a16:creationId xmlns:a16="http://schemas.microsoft.com/office/drawing/2014/main" id="{A63FC65A-C948-4A92-ABB6-A02D256B19BC}"/>
              </a:ext>
            </a:extLst>
          </p:cNvPr>
          <p:cNvGrpSpPr/>
          <p:nvPr/>
        </p:nvGrpSpPr>
        <p:grpSpPr>
          <a:xfrm>
            <a:off x="6095998" y="3854503"/>
            <a:ext cx="3900757" cy="1368601"/>
            <a:chOff x="6095998" y="3854503"/>
            <a:chExt cx="3900757" cy="1368601"/>
          </a:xfrm>
        </p:grpSpPr>
        <p:pic>
          <p:nvPicPr>
            <p:cNvPr id="6" name="图片 5">
              <a:extLst>
                <a:ext uri="{FF2B5EF4-FFF2-40B4-BE49-F238E27FC236}">
                  <a16:creationId xmlns:a16="http://schemas.microsoft.com/office/drawing/2014/main" id="{EC47E28A-D2AF-49E7-9FE5-8EF0ADCA90F3}"/>
                </a:ext>
              </a:extLst>
            </p:cNvPr>
            <p:cNvPicPr>
              <a:picLocks noChangeAspect="1"/>
            </p:cNvPicPr>
            <p:nvPr/>
          </p:nvPicPr>
          <p:blipFill rotWithShape="1">
            <a:blip r:embed="rId3"/>
            <a:srcRect l="69101" b="56136"/>
            <a:stretch/>
          </p:blipFill>
          <p:spPr>
            <a:xfrm>
              <a:off x="6095998" y="3873354"/>
              <a:ext cx="3900755" cy="1349750"/>
            </a:xfrm>
            <a:prstGeom prst="rect">
              <a:avLst/>
            </a:prstGeom>
            <a:ln w="19050">
              <a:solidFill>
                <a:srgbClr val="FF0000"/>
              </a:solidFill>
            </a:ln>
          </p:spPr>
        </p:pic>
        <p:sp>
          <p:nvSpPr>
            <p:cNvPr id="9" name="矩形 8">
              <a:extLst>
                <a:ext uri="{FF2B5EF4-FFF2-40B4-BE49-F238E27FC236}">
                  <a16:creationId xmlns:a16="http://schemas.microsoft.com/office/drawing/2014/main" id="{743B1315-53EB-4AFD-875D-47133A7E9448}"/>
                </a:ext>
              </a:extLst>
            </p:cNvPr>
            <p:cNvSpPr/>
            <p:nvPr/>
          </p:nvSpPr>
          <p:spPr>
            <a:xfrm>
              <a:off x="9572090" y="3854503"/>
              <a:ext cx="424665" cy="3065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a:extLst>
              <a:ext uri="{FF2B5EF4-FFF2-40B4-BE49-F238E27FC236}">
                <a16:creationId xmlns:a16="http://schemas.microsoft.com/office/drawing/2014/main" id="{CB0FEB29-6410-4C81-87F0-9E4E75472DD1}"/>
              </a:ext>
            </a:extLst>
          </p:cNvPr>
          <p:cNvPicPr>
            <a:picLocks noChangeAspect="1"/>
          </p:cNvPicPr>
          <p:nvPr/>
        </p:nvPicPr>
        <p:blipFill>
          <a:blip r:embed="rId4"/>
          <a:stretch>
            <a:fillRect/>
          </a:stretch>
        </p:blipFill>
        <p:spPr>
          <a:xfrm>
            <a:off x="6095999" y="5369514"/>
            <a:ext cx="3900755" cy="748258"/>
          </a:xfrm>
          <a:prstGeom prst="rect">
            <a:avLst/>
          </a:prstGeom>
          <a:ln w="19050">
            <a:solidFill>
              <a:schemeClr val="accent3"/>
            </a:solidFill>
          </a:ln>
        </p:spPr>
      </p:pic>
    </p:spTree>
    <p:extLst>
      <p:ext uri="{BB962C8B-B14F-4D97-AF65-F5344CB8AC3E}">
        <p14:creationId xmlns:p14="http://schemas.microsoft.com/office/powerpoint/2010/main" val="1653380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altLang="zh-CN" sz="2800" b="1" dirty="0"/>
              <a:t>Submit Further Information</a:t>
            </a:r>
            <a:endParaRPr lang="en-US" sz="2800" b="1" dirty="0"/>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13</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3"/>
            <a:ext cx="5443362" cy="5175037"/>
          </a:xfrm>
        </p:spPr>
        <p:txBody>
          <a:bodyPr>
            <a:normAutofit/>
          </a:bodyPr>
          <a:lstStyle/>
          <a:p>
            <a:pPr marL="0" indent="0">
              <a:buNone/>
            </a:pPr>
            <a:r>
              <a:rPr lang="en-US" sz="2000" dirty="0">
                <a:sym typeface="Cambria"/>
              </a:rPr>
              <a:t>Step 3: Read through the failure information and comments from Jabil to understand why the PPAP was rejected.</a:t>
            </a:r>
          </a:p>
          <a:p>
            <a:pPr marL="0" indent="0">
              <a:buNone/>
            </a:pPr>
            <a:endParaRPr lang="en-US" sz="1600" i="1" dirty="0">
              <a:sym typeface="Cambria"/>
            </a:endParaRPr>
          </a:p>
          <a:p>
            <a:pPr marL="0" indent="0">
              <a:buNone/>
            </a:pPr>
            <a:r>
              <a:rPr lang="en-US" sz="2000" dirty="0">
                <a:sym typeface="Cambria"/>
              </a:rPr>
              <a:t>Step 4: Upload further document(s) that required by Jabil. There may be 2 types of interfaces to upload document.</a:t>
            </a:r>
          </a:p>
          <a:p>
            <a:r>
              <a:rPr lang="en-US" sz="1800" dirty="0">
                <a:sym typeface="Cambria"/>
              </a:rPr>
              <a:t>Interface 1: Click “Click here to attach” to upload, then click the refresh icon after uploading, the file name will show in the list.</a:t>
            </a:r>
          </a:p>
          <a:p>
            <a:r>
              <a:rPr lang="en-US" sz="1800" dirty="0">
                <a:sym typeface="Cambria"/>
              </a:rPr>
              <a:t>Interface 2: Click “Attach” to upload, the file name will show directly.</a:t>
            </a:r>
          </a:p>
          <a:p>
            <a:pPr marL="0" indent="0">
              <a:buNone/>
            </a:pPr>
            <a:endParaRPr lang="en-US" sz="2000" dirty="0">
              <a:sym typeface="Cambria"/>
            </a:endParaRPr>
          </a:p>
          <a:p>
            <a:pPr marL="0" indent="0">
              <a:buNone/>
            </a:pPr>
            <a:r>
              <a:rPr lang="en-US" sz="2000" dirty="0">
                <a:sym typeface="Cambria"/>
              </a:rPr>
              <a:t>Step 5: Update the comments and submit.</a:t>
            </a:r>
          </a:p>
        </p:txBody>
      </p:sp>
      <p:pic>
        <p:nvPicPr>
          <p:cNvPr id="12" name="图片 11">
            <a:extLst>
              <a:ext uri="{FF2B5EF4-FFF2-40B4-BE49-F238E27FC236}">
                <a16:creationId xmlns:a16="http://schemas.microsoft.com/office/drawing/2014/main" id="{B5887123-DE85-4EE1-AE21-D5B6C0196757}"/>
              </a:ext>
            </a:extLst>
          </p:cNvPr>
          <p:cNvPicPr>
            <a:picLocks noChangeAspect="1"/>
          </p:cNvPicPr>
          <p:nvPr/>
        </p:nvPicPr>
        <p:blipFill>
          <a:blip r:embed="rId2"/>
          <a:stretch>
            <a:fillRect/>
          </a:stretch>
        </p:blipFill>
        <p:spPr>
          <a:xfrm>
            <a:off x="6096001" y="1371600"/>
            <a:ext cx="5486400" cy="2594225"/>
          </a:xfrm>
          <a:prstGeom prst="rect">
            <a:avLst/>
          </a:prstGeom>
          <a:ln w="19050">
            <a:solidFill>
              <a:schemeClr val="accent1">
                <a:lumMod val="75000"/>
              </a:schemeClr>
            </a:solidFill>
          </a:ln>
        </p:spPr>
      </p:pic>
      <p:grpSp>
        <p:nvGrpSpPr>
          <p:cNvPr id="30" name="组合 29">
            <a:extLst>
              <a:ext uri="{FF2B5EF4-FFF2-40B4-BE49-F238E27FC236}">
                <a16:creationId xmlns:a16="http://schemas.microsoft.com/office/drawing/2014/main" id="{CF495C58-C5F5-4235-8AD6-D9362C683959}"/>
              </a:ext>
            </a:extLst>
          </p:cNvPr>
          <p:cNvGrpSpPr/>
          <p:nvPr/>
        </p:nvGrpSpPr>
        <p:grpSpPr>
          <a:xfrm>
            <a:off x="6082303" y="4462265"/>
            <a:ext cx="5500097" cy="1024135"/>
            <a:chOff x="6082303" y="4211360"/>
            <a:chExt cx="5500097" cy="1024135"/>
          </a:xfrm>
        </p:grpSpPr>
        <p:pic>
          <p:nvPicPr>
            <p:cNvPr id="16" name="图片 15">
              <a:extLst>
                <a:ext uri="{FF2B5EF4-FFF2-40B4-BE49-F238E27FC236}">
                  <a16:creationId xmlns:a16="http://schemas.microsoft.com/office/drawing/2014/main" id="{32D14D80-AFF9-40C0-8D97-9B35642F1D80}"/>
                </a:ext>
              </a:extLst>
            </p:cNvPr>
            <p:cNvPicPr>
              <a:picLocks noChangeAspect="1"/>
            </p:cNvPicPr>
            <p:nvPr/>
          </p:nvPicPr>
          <p:blipFill>
            <a:blip r:embed="rId3"/>
            <a:stretch>
              <a:fillRect/>
            </a:stretch>
          </p:blipFill>
          <p:spPr>
            <a:xfrm>
              <a:off x="6096001" y="4211360"/>
              <a:ext cx="5486399" cy="1024135"/>
            </a:xfrm>
            <a:prstGeom prst="rect">
              <a:avLst/>
            </a:prstGeom>
            <a:ln w="19050">
              <a:solidFill>
                <a:schemeClr val="accent1">
                  <a:lumMod val="75000"/>
                </a:schemeClr>
              </a:solidFill>
            </a:ln>
          </p:spPr>
        </p:pic>
        <p:sp>
          <p:nvSpPr>
            <p:cNvPr id="18" name="矩形 17">
              <a:extLst>
                <a:ext uri="{FF2B5EF4-FFF2-40B4-BE49-F238E27FC236}">
                  <a16:creationId xmlns:a16="http://schemas.microsoft.com/office/drawing/2014/main" id="{C03C7301-A1FD-4EE5-B58C-EF8D0E945C47}"/>
                </a:ext>
              </a:extLst>
            </p:cNvPr>
            <p:cNvSpPr/>
            <p:nvPr/>
          </p:nvSpPr>
          <p:spPr>
            <a:xfrm>
              <a:off x="6082303" y="4928970"/>
              <a:ext cx="955495" cy="3065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EBC05585-5A3D-442D-BF34-CE79AFC98534}"/>
                </a:ext>
              </a:extLst>
            </p:cNvPr>
            <p:cNvSpPr/>
            <p:nvPr/>
          </p:nvSpPr>
          <p:spPr>
            <a:xfrm>
              <a:off x="7089169" y="4928970"/>
              <a:ext cx="380143" cy="3065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 name="图片 28">
            <a:extLst>
              <a:ext uri="{FF2B5EF4-FFF2-40B4-BE49-F238E27FC236}">
                <a16:creationId xmlns:a16="http://schemas.microsoft.com/office/drawing/2014/main" id="{F7D3329D-3841-4204-8105-AEC9517A662B}"/>
              </a:ext>
            </a:extLst>
          </p:cNvPr>
          <p:cNvPicPr>
            <a:picLocks noChangeAspect="1"/>
          </p:cNvPicPr>
          <p:nvPr/>
        </p:nvPicPr>
        <p:blipFill>
          <a:blip r:embed="rId4"/>
          <a:stretch>
            <a:fillRect/>
          </a:stretch>
        </p:blipFill>
        <p:spPr>
          <a:xfrm>
            <a:off x="6096001" y="5912008"/>
            <a:ext cx="2051406" cy="629493"/>
          </a:xfrm>
          <a:prstGeom prst="rect">
            <a:avLst/>
          </a:prstGeom>
          <a:ln w="19050">
            <a:solidFill>
              <a:schemeClr val="accent1">
                <a:lumMod val="75000"/>
              </a:schemeClr>
            </a:solidFill>
          </a:ln>
        </p:spPr>
      </p:pic>
      <p:sp>
        <p:nvSpPr>
          <p:cNvPr id="31" name="文本框 30">
            <a:extLst>
              <a:ext uri="{FF2B5EF4-FFF2-40B4-BE49-F238E27FC236}">
                <a16:creationId xmlns:a16="http://schemas.microsoft.com/office/drawing/2014/main" id="{FE6F8DA5-4955-47FB-8DFF-4E013A5A8985}"/>
              </a:ext>
            </a:extLst>
          </p:cNvPr>
          <p:cNvSpPr txBox="1"/>
          <p:nvPr/>
        </p:nvSpPr>
        <p:spPr>
          <a:xfrm>
            <a:off x="6010385" y="4147510"/>
            <a:ext cx="1387009" cy="338554"/>
          </a:xfrm>
          <a:prstGeom prst="rect">
            <a:avLst/>
          </a:prstGeom>
          <a:noFill/>
        </p:spPr>
        <p:txBody>
          <a:bodyPr wrap="square" rtlCol="0">
            <a:spAutoFit/>
          </a:bodyPr>
          <a:lstStyle/>
          <a:p>
            <a:r>
              <a:rPr lang="en-US" altLang="zh-CN" sz="1600" dirty="0"/>
              <a:t>Interface 1:</a:t>
            </a:r>
            <a:endParaRPr lang="zh-CN" altLang="en-US" sz="1600" dirty="0"/>
          </a:p>
        </p:txBody>
      </p:sp>
      <p:sp>
        <p:nvSpPr>
          <p:cNvPr id="33" name="文本框 32">
            <a:extLst>
              <a:ext uri="{FF2B5EF4-FFF2-40B4-BE49-F238E27FC236}">
                <a16:creationId xmlns:a16="http://schemas.microsoft.com/office/drawing/2014/main" id="{283E3B90-8261-4354-B787-B08BB6594EF5}"/>
              </a:ext>
            </a:extLst>
          </p:cNvPr>
          <p:cNvSpPr txBox="1"/>
          <p:nvPr/>
        </p:nvSpPr>
        <p:spPr>
          <a:xfrm>
            <a:off x="6014863" y="5599314"/>
            <a:ext cx="1387009" cy="338554"/>
          </a:xfrm>
          <a:prstGeom prst="rect">
            <a:avLst/>
          </a:prstGeom>
          <a:noFill/>
        </p:spPr>
        <p:txBody>
          <a:bodyPr wrap="square" rtlCol="0">
            <a:spAutoFit/>
          </a:bodyPr>
          <a:lstStyle/>
          <a:p>
            <a:r>
              <a:rPr lang="en-US" altLang="zh-CN" sz="1600" dirty="0"/>
              <a:t>Interface 2:</a:t>
            </a:r>
            <a:endParaRPr lang="zh-CN" altLang="en-US" sz="1600" dirty="0"/>
          </a:p>
        </p:txBody>
      </p:sp>
    </p:spTree>
    <p:extLst>
      <p:ext uri="{BB962C8B-B14F-4D97-AF65-F5344CB8AC3E}">
        <p14:creationId xmlns:p14="http://schemas.microsoft.com/office/powerpoint/2010/main" val="3122194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B05-E319-4841-A005-4F007DC517D7}"/>
              </a:ext>
            </a:extLst>
          </p:cNvPr>
          <p:cNvSpPr>
            <a:spLocks noGrp="1"/>
          </p:cNvSpPr>
          <p:nvPr>
            <p:ph type="title"/>
          </p:nvPr>
        </p:nvSpPr>
        <p:spPr/>
        <p:txBody>
          <a:bodyPr>
            <a:normAutofit/>
          </a:bodyPr>
          <a:lstStyle/>
          <a:p>
            <a:r>
              <a:rPr lang="en-US" altLang="zh-CN" sz="2800" b="1" dirty="0"/>
              <a:t>Final Notification</a:t>
            </a:r>
            <a:endParaRPr lang="en-US" sz="2800" b="1" dirty="0"/>
          </a:p>
        </p:txBody>
      </p:sp>
      <p:sp>
        <p:nvSpPr>
          <p:cNvPr id="4" name="Slide Number Placeholder 3">
            <a:extLst>
              <a:ext uri="{FF2B5EF4-FFF2-40B4-BE49-F238E27FC236}">
                <a16:creationId xmlns:a16="http://schemas.microsoft.com/office/drawing/2014/main" id="{F0536878-3373-B040-9103-88013155F305}"/>
              </a:ext>
            </a:extLst>
          </p:cNvPr>
          <p:cNvSpPr>
            <a:spLocks noGrp="1"/>
          </p:cNvSpPr>
          <p:nvPr>
            <p:ph type="sldNum" sz="quarter" idx="12"/>
          </p:nvPr>
        </p:nvSpPr>
        <p:spPr>
          <a:xfrm>
            <a:off x="11238613" y="6492875"/>
            <a:ext cx="742715" cy="365124"/>
          </a:xfrm>
        </p:spPr>
        <p:txBody>
          <a:bodyPr/>
          <a:lstStyle/>
          <a:p>
            <a:fld id="{13B88A40-E78F-6746-87E4-E178EA71B0DC}" type="slidenum">
              <a:rPr lang="en-US" smtClean="0"/>
              <a:t>14</a:t>
            </a:fld>
            <a:endParaRPr lang="en-US"/>
          </a:p>
        </p:txBody>
      </p:sp>
      <p:sp>
        <p:nvSpPr>
          <p:cNvPr id="5" name="Footer Placeholder 4">
            <a:extLst>
              <a:ext uri="{FF2B5EF4-FFF2-40B4-BE49-F238E27FC236}">
                <a16:creationId xmlns:a16="http://schemas.microsoft.com/office/drawing/2014/main" id="{021CA2BB-7446-FA4C-BF0D-41319669DFDD}"/>
              </a:ext>
            </a:extLst>
          </p:cNvPr>
          <p:cNvSpPr>
            <a:spLocks noGrp="1"/>
          </p:cNvSpPr>
          <p:nvPr>
            <p:ph type="ftr" sz="quarter" idx="3"/>
          </p:nvPr>
        </p:nvSpPr>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
        <p:nvSpPr>
          <p:cNvPr id="76" name="Content Placeholder 2">
            <a:extLst>
              <a:ext uri="{FF2B5EF4-FFF2-40B4-BE49-F238E27FC236}">
                <a16:creationId xmlns:a16="http://schemas.microsoft.com/office/drawing/2014/main" id="{4199AD18-49DD-4079-95BF-41B1335DBEAE}"/>
              </a:ext>
            </a:extLst>
          </p:cNvPr>
          <p:cNvSpPr>
            <a:spLocks noGrp="1"/>
          </p:cNvSpPr>
          <p:nvPr>
            <p:ph idx="1"/>
          </p:nvPr>
        </p:nvSpPr>
        <p:spPr>
          <a:xfrm>
            <a:off x="571501" y="1366463"/>
            <a:ext cx="5443362" cy="5175037"/>
          </a:xfrm>
        </p:spPr>
        <p:txBody>
          <a:bodyPr>
            <a:normAutofit/>
          </a:bodyPr>
          <a:lstStyle/>
          <a:p>
            <a:pPr marL="0" indent="0">
              <a:buNone/>
            </a:pPr>
            <a:r>
              <a:rPr lang="en-US" sz="2000" dirty="0">
                <a:sym typeface="Cambria"/>
              </a:rPr>
              <a:t>When the PPAP be finally approved by Jabil, supplier will receive 2 notifications:</a:t>
            </a:r>
          </a:p>
          <a:p>
            <a:r>
              <a:rPr lang="en-US" sz="1800" dirty="0">
                <a:sym typeface="Cambria"/>
              </a:rPr>
              <a:t>A notice of the PPAP has been approved.</a:t>
            </a:r>
          </a:p>
          <a:p>
            <a:r>
              <a:rPr lang="en-US" sz="1800" dirty="0">
                <a:sym typeface="Cambria"/>
              </a:rPr>
              <a:t>A notification with the signed PSW attached.</a:t>
            </a:r>
          </a:p>
          <a:p>
            <a:endParaRPr lang="en-US" sz="2000" dirty="0">
              <a:sym typeface="Cambria"/>
            </a:endParaRPr>
          </a:p>
          <a:p>
            <a:pPr marL="0" indent="0">
              <a:buNone/>
            </a:pPr>
            <a:endParaRPr lang="en-US" sz="2000" dirty="0">
              <a:sym typeface="Cambria"/>
            </a:endParaRPr>
          </a:p>
        </p:txBody>
      </p:sp>
      <p:pic>
        <p:nvPicPr>
          <p:cNvPr id="6" name="图片 5">
            <a:extLst>
              <a:ext uri="{FF2B5EF4-FFF2-40B4-BE49-F238E27FC236}">
                <a16:creationId xmlns:a16="http://schemas.microsoft.com/office/drawing/2014/main" id="{34C192DD-B9BD-40BE-87A5-E3161090C78F}"/>
              </a:ext>
            </a:extLst>
          </p:cNvPr>
          <p:cNvPicPr>
            <a:picLocks noChangeAspect="1"/>
          </p:cNvPicPr>
          <p:nvPr/>
        </p:nvPicPr>
        <p:blipFill>
          <a:blip r:embed="rId2"/>
          <a:stretch>
            <a:fillRect/>
          </a:stretch>
        </p:blipFill>
        <p:spPr>
          <a:xfrm>
            <a:off x="6096000" y="1371600"/>
            <a:ext cx="5486400" cy="1729870"/>
          </a:xfrm>
          <a:prstGeom prst="rect">
            <a:avLst/>
          </a:prstGeom>
          <a:ln w="19050">
            <a:solidFill>
              <a:schemeClr val="accent1">
                <a:lumMod val="75000"/>
              </a:schemeClr>
            </a:solidFill>
          </a:ln>
        </p:spPr>
      </p:pic>
      <p:pic>
        <p:nvPicPr>
          <p:cNvPr id="8" name="图片 7">
            <a:extLst>
              <a:ext uri="{FF2B5EF4-FFF2-40B4-BE49-F238E27FC236}">
                <a16:creationId xmlns:a16="http://schemas.microsoft.com/office/drawing/2014/main" id="{33C02F4C-0A56-4F19-8B66-DEE7D46E6A31}"/>
              </a:ext>
            </a:extLst>
          </p:cNvPr>
          <p:cNvPicPr>
            <a:picLocks noChangeAspect="1"/>
          </p:cNvPicPr>
          <p:nvPr/>
        </p:nvPicPr>
        <p:blipFill>
          <a:blip r:embed="rId3"/>
          <a:stretch>
            <a:fillRect/>
          </a:stretch>
        </p:blipFill>
        <p:spPr>
          <a:xfrm>
            <a:off x="6095999" y="3458179"/>
            <a:ext cx="2848301" cy="589839"/>
          </a:xfrm>
          <a:prstGeom prst="rect">
            <a:avLst/>
          </a:prstGeom>
          <a:ln w="19050">
            <a:solidFill>
              <a:schemeClr val="accent1">
                <a:lumMod val="75000"/>
              </a:schemeClr>
            </a:solidFill>
          </a:ln>
        </p:spPr>
      </p:pic>
      <p:pic>
        <p:nvPicPr>
          <p:cNvPr id="10" name="图片 9">
            <a:extLst>
              <a:ext uri="{FF2B5EF4-FFF2-40B4-BE49-F238E27FC236}">
                <a16:creationId xmlns:a16="http://schemas.microsoft.com/office/drawing/2014/main" id="{154974F0-341A-4B93-9748-671915007B29}"/>
              </a:ext>
            </a:extLst>
          </p:cNvPr>
          <p:cNvPicPr>
            <a:picLocks noChangeAspect="1"/>
          </p:cNvPicPr>
          <p:nvPr/>
        </p:nvPicPr>
        <p:blipFill rotWithShape="1">
          <a:blip r:embed="rId4"/>
          <a:srcRect r="22574"/>
          <a:stretch/>
        </p:blipFill>
        <p:spPr>
          <a:xfrm>
            <a:off x="9025435" y="3465885"/>
            <a:ext cx="2556965" cy="582133"/>
          </a:xfrm>
          <a:prstGeom prst="rect">
            <a:avLst/>
          </a:prstGeom>
          <a:ln w="19050">
            <a:solidFill>
              <a:schemeClr val="accent1">
                <a:lumMod val="75000"/>
              </a:schemeClr>
            </a:solidFill>
          </a:ln>
        </p:spPr>
      </p:pic>
    </p:spTree>
    <p:extLst>
      <p:ext uri="{BB962C8B-B14F-4D97-AF65-F5344CB8AC3E}">
        <p14:creationId xmlns:p14="http://schemas.microsoft.com/office/powerpoint/2010/main" val="869311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024CFC-E16C-CC45-96CA-E2B8DE2F0E03}"/>
              </a:ext>
            </a:extLst>
          </p:cNvPr>
          <p:cNvSpPr>
            <a:spLocks noGrp="1"/>
          </p:cNvSpPr>
          <p:nvPr>
            <p:ph type="sldNum" sz="quarter" idx="4294967295"/>
          </p:nvPr>
        </p:nvSpPr>
        <p:spPr>
          <a:xfrm>
            <a:off x="9448800" y="6492875"/>
            <a:ext cx="2743200" cy="365125"/>
          </a:xfrm>
        </p:spPr>
        <p:txBody>
          <a:bodyPr/>
          <a:lstStyle/>
          <a:p>
            <a:fld id="{13B88A40-E78F-6746-87E4-E178EA71B0DC}" type="slidenum">
              <a:rPr lang="en-US" smtClean="0"/>
              <a:t>15</a:t>
            </a:fld>
            <a:endParaRPr lang="en-US"/>
          </a:p>
        </p:txBody>
      </p:sp>
      <p:sp>
        <p:nvSpPr>
          <p:cNvPr id="3" name="Footer Placeholder 2">
            <a:extLst>
              <a:ext uri="{FF2B5EF4-FFF2-40B4-BE49-F238E27FC236}">
                <a16:creationId xmlns:a16="http://schemas.microsoft.com/office/drawing/2014/main" id="{21923207-CAFC-E64E-BEAF-C033A4633A1F}"/>
              </a:ext>
            </a:extLst>
          </p:cNvPr>
          <p:cNvSpPr>
            <a:spLocks noGrp="1"/>
          </p:cNvSpPr>
          <p:nvPr>
            <p:ph type="ftr" sz="quarter" idx="4294967295"/>
          </p:nvPr>
        </p:nvSpPr>
        <p:spPr>
          <a:xfrm>
            <a:off x="904568" y="6492875"/>
            <a:ext cx="4114800" cy="365125"/>
          </a:xfrm>
        </p:spPr>
        <p:txBody>
          <a:bodyPr/>
          <a:lstStyle/>
          <a:p>
            <a:pPr algn="l"/>
            <a:r>
              <a:rPr lang="en-US" dirty="0">
                <a:solidFill>
                  <a:schemeClr val="bg1">
                    <a:lumMod val="75000"/>
                  </a:schemeClr>
                </a:solidFill>
                <a:ea typeface="Arial Narrow" charset="0"/>
                <a:cs typeface="Arial Narrow" charset="0"/>
              </a:rPr>
              <a:t>BUSINESS CONFIDENTIAL   |   ©Jabil Inc. 2022. All Rights Reserved. </a:t>
            </a:r>
          </a:p>
        </p:txBody>
      </p:sp>
    </p:spTree>
    <p:extLst>
      <p:ext uri="{BB962C8B-B14F-4D97-AF65-F5344CB8AC3E}">
        <p14:creationId xmlns:p14="http://schemas.microsoft.com/office/powerpoint/2010/main" val="1663134346"/>
      </p:ext>
    </p:extLst>
  </p:cSld>
  <p:clrMapOvr>
    <a:masterClrMapping/>
  </p:clrMapOvr>
</p:sld>
</file>

<file path=ppt/theme/theme1.xml><?xml version="1.0" encoding="utf-8"?>
<a:theme xmlns:a="http://schemas.openxmlformats.org/drawingml/2006/main" name="Jabil">
  <a:themeElements>
    <a:clrScheme name="Custom 1">
      <a:dk1>
        <a:srgbClr val="60605B"/>
      </a:dk1>
      <a:lt1>
        <a:srgbClr val="FFFFFF"/>
      </a:lt1>
      <a:dk2>
        <a:srgbClr val="003C6B"/>
      </a:dk2>
      <a:lt2>
        <a:srgbClr val="008651"/>
      </a:lt2>
      <a:accent1>
        <a:srgbClr val="15BEF0"/>
      </a:accent1>
      <a:accent2>
        <a:srgbClr val="DC582A"/>
      </a:accent2>
      <a:accent3>
        <a:srgbClr val="83BD00"/>
      </a:accent3>
      <a:accent4>
        <a:srgbClr val="702F8A"/>
      </a:accent4>
      <a:accent5>
        <a:srgbClr val="002B49"/>
      </a:accent5>
      <a:accent6>
        <a:srgbClr val="CB333B"/>
      </a:accent6>
      <a:hlink>
        <a:srgbClr val="15BEF0"/>
      </a:hlink>
      <a:folHlink>
        <a:srgbClr val="15BEF0"/>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C39B8A960D0C49B9216994C2E78786" ma:contentTypeVersion="6" ma:contentTypeDescription="Create a new document." ma:contentTypeScope="" ma:versionID="33bf81cc54d28fc37ec79acfb8acc5c4">
  <xsd:schema xmlns:xsd="http://www.w3.org/2001/XMLSchema" xmlns:xs="http://www.w3.org/2001/XMLSchema" xmlns:p="http://schemas.microsoft.com/office/2006/metadata/properties" xmlns:ns1="http://schemas.microsoft.com/sharepoint/v3" xmlns:ns2="d602fe86-b983-4902-8428-e98cb2e89378" xmlns:ns3="f0cfe337-d500-40a7-8181-2def903ed6bb" targetNamespace="http://schemas.microsoft.com/office/2006/metadata/properties" ma:root="true" ma:fieldsID="9c3ce4228f5f4b2ebc9e86decc989ac3" ns1:_="" ns2:_="" ns3:_="">
    <xsd:import namespace="http://schemas.microsoft.com/sharepoint/v3"/>
    <xsd:import namespace="d602fe86-b983-4902-8428-e98cb2e89378"/>
    <xsd:import namespace="f0cfe337-d500-40a7-8181-2def903ed6bb"/>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1:VariationsItemGroupID"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element name="VariationsItemGroupID" ma:index="12" nillable="true" ma:displayName="Item Group ID" ma:description="" ma:hidden="true" ma:internalName="VariationsItemGroupID">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602fe86-b983-4902-8428-e98cb2e8937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cfe337-d500-40a7-8181-2def903ed6b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VariationsItemGroupID xmlns="http://schemas.microsoft.com/sharepoint/v3">2d2814ee-1b5d-41b8-bc53-e9fd0ed99d36</VariationsItemGroupID>
    <PublishingExpiration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B301AA-DC44-478B-961A-F5F356638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602fe86-b983-4902-8428-e98cb2e89378"/>
    <ds:schemaRef ds:uri="f0cfe337-d500-40a7-8181-2def903ed6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3C871-7C2D-43BE-A8CB-44623D482E4C}">
  <ds:schemaRefs>
    <ds:schemaRef ds:uri="d602fe86-b983-4902-8428-e98cb2e89378"/>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f0cfe337-d500-40a7-8181-2def903ed6bb"/>
    <ds:schemaRef ds:uri="http://www.w3.org/XML/1998/namespace"/>
  </ds:schemaRefs>
</ds:datastoreItem>
</file>

<file path=customXml/itemProps3.xml><?xml version="1.0" encoding="utf-8"?>
<ds:datastoreItem xmlns:ds="http://schemas.openxmlformats.org/officeDocument/2006/customXml" ds:itemID="{6E9C2B4E-35D8-4714-ABFB-07D8603DB6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45159</TotalTime>
  <Words>1337</Words>
  <Application>Microsoft Office PowerPoint</Application>
  <PresentationFormat>宽屏</PresentationFormat>
  <Paragraphs>151</Paragraphs>
  <Slides>15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15</vt:i4>
      </vt:variant>
    </vt:vector>
  </HeadingPairs>
  <TitlesOfParts>
    <vt:vector size="22" baseType="lpstr">
      <vt:lpstr>Arial</vt:lpstr>
      <vt:lpstr>Arial Narrow</vt:lpstr>
      <vt:lpstr>Calibri</vt:lpstr>
      <vt:lpstr>Cambria</vt:lpstr>
      <vt:lpstr>Century Gothic</vt:lpstr>
      <vt:lpstr>Wingdings</vt:lpstr>
      <vt:lpstr>Jabil</vt:lpstr>
      <vt:lpstr>Pega Cloud E-JPPAP Supplier User Guide</vt:lpstr>
      <vt:lpstr>Contents</vt:lpstr>
      <vt:lpstr>What is E-JPPAP / Benefits</vt:lpstr>
      <vt:lpstr>Roles and Responsibility</vt:lpstr>
      <vt:lpstr>JPPAP Process Flow</vt:lpstr>
      <vt:lpstr>Submit PPAP</vt:lpstr>
      <vt:lpstr>Submit PPAP</vt:lpstr>
      <vt:lpstr>Submit PPAP</vt:lpstr>
      <vt:lpstr>Submit PPAP</vt:lpstr>
      <vt:lpstr>Submit PPAP</vt:lpstr>
      <vt:lpstr>Submit Further Information</vt:lpstr>
      <vt:lpstr>Submit Further Information</vt:lpstr>
      <vt:lpstr>Submit Further Information</vt:lpstr>
      <vt:lpstr>Final Notification</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 Carlson</dc:creator>
  <cp:lastModifiedBy>George Zhou</cp:lastModifiedBy>
  <cp:revision>980</cp:revision>
  <dcterms:created xsi:type="dcterms:W3CDTF">2018-09-28T17:31:15Z</dcterms:created>
  <dcterms:modified xsi:type="dcterms:W3CDTF">2025-09-25T01:21:21Z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0x01010058C39B8A960D0C49B9216994C2E78786</vt:lpwstr>
  </property>
</Properties>
</file>